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20" r:id="rId2"/>
    <p:sldId id="274" r:id="rId3"/>
    <p:sldId id="322" r:id="rId4"/>
    <p:sldId id="321"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35CA40-489A-44BF-805E-07EC550CF44D}" type="datetimeFigureOut">
              <a:rPr kumimoji="1" lang="ja-JP" altLang="en-US" smtClean="0"/>
              <a:t>2021/3/22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4E5F49-7D93-4AEC-B9AD-9800B19D8892}" type="slidenum">
              <a:rPr kumimoji="1" lang="ja-JP" altLang="en-US" smtClean="0"/>
              <a:t>‹#›</a:t>
            </a:fld>
            <a:endParaRPr kumimoji="1" lang="ja-JP" altLang="en-US"/>
          </a:p>
        </p:txBody>
      </p:sp>
    </p:spTree>
    <p:extLst>
      <p:ext uri="{BB962C8B-B14F-4D97-AF65-F5344CB8AC3E}">
        <p14:creationId xmlns:p14="http://schemas.microsoft.com/office/powerpoint/2010/main" val="16205381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56425" y="90126"/>
            <a:ext cx="7886700" cy="640785"/>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5B93D6-F5F0-4F59-A950-5B4A6F1E61EE}" type="datetime1">
              <a:rPr lang="en-US" altLang="ja-JP" smtClean="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3543300" y="6429502"/>
            <a:ext cx="2057400" cy="365125"/>
          </a:xfrm>
        </p:spPr>
        <p:txBody>
          <a:bodyPr/>
          <a:lstStyle>
            <a:lvl1pPr algn="ctr">
              <a:defRPr sz="1800"/>
            </a:lvl1pPr>
          </a:lstStyle>
          <a:p>
            <a:fld id="{FF08F722-003B-2346-85BE-68213DA08A36}" type="slidenum">
              <a:rPr lang="ja-JP" altLang="en-US" smtClean="0">
                <a:solidFill>
                  <a:schemeClr val="tx1">
                    <a:lumMod val="65000"/>
                    <a:lumOff val="35000"/>
                  </a:schemeClr>
                </a:solidFill>
              </a:rPr>
              <a:pPr/>
              <a:t>‹#›</a:t>
            </a:fld>
            <a:endParaRPr lang="ja-JP" altLang="en-US" dirty="0">
              <a:solidFill>
                <a:schemeClr val="tx1">
                  <a:lumMod val="65000"/>
                  <a:lumOff val="35000"/>
                </a:schemeClr>
              </a:solidFill>
            </a:endParaRPr>
          </a:p>
        </p:txBody>
      </p:sp>
      <p:cxnSp>
        <p:nvCxnSpPr>
          <p:cNvPr id="7" name="直線コネクタ 6">
            <a:extLst>
              <a:ext uri="{FF2B5EF4-FFF2-40B4-BE49-F238E27FC236}">
                <a16:creationId xmlns:a16="http://schemas.microsoft.com/office/drawing/2014/main" id="{AF319D9F-95D0-4AF9-9870-D4D2B3034963}"/>
              </a:ext>
            </a:extLst>
          </p:cNvPr>
          <p:cNvCxnSpPr/>
          <p:nvPr userDrawn="1"/>
        </p:nvCxnSpPr>
        <p:spPr>
          <a:xfrm flipH="1">
            <a:off x="628650" y="6429502"/>
            <a:ext cx="8142250" cy="0"/>
          </a:xfrm>
          <a:prstGeom prst="line">
            <a:avLst/>
          </a:prstGeom>
          <a:ln w="19050">
            <a:solidFill>
              <a:srgbClr val="252985"/>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12CDA040-C024-4A10-B551-FAC72B2F2A37}"/>
              </a:ext>
            </a:extLst>
          </p:cNvPr>
          <p:cNvCxnSpPr/>
          <p:nvPr userDrawn="1"/>
        </p:nvCxnSpPr>
        <p:spPr>
          <a:xfrm flipH="1">
            <a:off x="628650" y="716859"/>
            <a:ext cx="8142250" cy="0"/>
          </a:xfrm>
          <a:prstGeom prst="line">
            <a:avLst/>
          </a:prstGeom>
          <a:ln w="19050">
            <a:solidFill>
              <a:srgbClr val="252985"/>
            </a:solidFill>
          </a:ln>
        </p:spPr>
        <p:style>
          <a:lnRef idx="1">
            <a:schemeClr val="accent1"/>
          </a:lnRef>
          <a:fillRef idx="0">
            <a:schemeClr val="accent1"/>
          </a:fillRef>
          <a:effectRef idx="0">
            <a:schemeClr val="accent1"/>
          </a:effectRef>
          <a:fontRef idx="minor">
            <a:schemeClr val="tx1"/>
          </a:fontRef>
        </p:style>
      </p:cxnSp>
      <p:pic>
        <p:nvPicPr>
          <p:cNvPr id="10" name="図 9">
            <a:extLst>
              <a:ext uri="{FF2B5EF4-FFF2-40B4-BE49-F238E27FC236}">
                <a16:creationId xmlns:a16="http://schemas.microsoft.com/office/drawing/2014/main" id="{3B3EA3CB-75F4-4184-8370-D8FCDB0E00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43566" y="161927"/>
            <a:ext cx="809334" cy="511104"/>
          </a:xfrm>
          <a:prstGeom prst="rect">
            <a:avLst/>
          </a:prstGeom>
        </p:spPr>
      </p:pic>
    </p:spTree>
    <p:extLst>
      <p:ext uri="{BB962C8B-B14F-4D97-AF65-F5344CB8AC3E}">
        <p14:creationId xmlns:p14="http://schemas.microsoft.com/office/powerpoint/2010/main" val="3503033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1972622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2230956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273645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334892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2339712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3060713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3238070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260700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87133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3777302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417070-1273-44A0-AA55-D54C22893AB1}"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39048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17070-1273-44A0-AA55-D54C22893AB1}" type="datetimeFigureOut">
              <a:rPr kumimoji="1" lang="ja-JP" altLang="en-US" smtClean="0"/>
              <a:t>2021/3/22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EB616-8952-403B-B421-A3D588CDAF26}" type="slidenum">
              <a:rPr kumimoji="1" lang="ja-JP" altLang="en-US" smtClean="0"/>
              <a:t>‹#›</a:t>
            </a:fld>
            <a:endParaRPr kumimoji="1" lang="ja-JP" altLang="en-US"/>
          </a:p>
        </p:txBody>
      </p:sp>
    </p:spTree>
    <p:extLst>
      <p:ext uri="{BB962C8B-B14F-4D97-AF65-F5344CB8AC3E}">
        <p14:creationId xmlns:p14="http://schemas.microsoft.com/office/powerpoint/2010/main" val="1745732700"/>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3D112A-8E15-441D-B196-6E89C0F2F988}"/>
              </a:ext>
            </a:extLst>
          </p:cNvPr>
          <p:cNvSpPr>
            <a:spLocks noGrp="1"/>
          </p:cNvSpPr>
          <p:nvPr>
            <p:ph type="ctrTitle"/>
          </p:nvPr>
        </p:nvSpPr>
        <p:spPr>
          <a:xfrm>
            <a:off x="616449" y="934261"/>
            <a:ext cx="7673249" cy="910957"/>
          </a:xfrm>
        </p:spPr>
        <p:txBody>
          <a:bodyPr>
            <a:noAutofit/>
          </a:bodyPr>
          <a:lstStyle/>
          <a:p>
            <a:r>
              <a:rPr lang="ja-JP" altLang="en-US" sz="3000" dirty="0">
                <a:latin typeface="Verdana Pro Black" panose="020B0A04030504040204" pitchFamily="34" charset="0"/>
                <a:ea typeface="HGP創英角ｺﾞｼｯｸUB" panose="020B0900000000000000" pitchFamily="50" charset="-128"/>
              </a:rPr>
              <a:t>競技役員応募書</a:t>
            </a:r>
            <a:endParaRPr lang="ja-JP" altLang="en-US" sz="3000" dirty="0">
              <a:latin typeface="Verdana Pro SemiBold" panose="020B0604020202020204" pitchFamily="34" charset="0"/>
              <a:ea typeface="HGP創英角ｺﾞｼｯｸUB" panose="020B0900000000000000" pitchFamily="50" charset="-128"/>
            </a:endParaRPr>
          </a:p>
        </p:txBody>
      </p:sp>
      <p:sp>
        <p:nvSpPr>
          <p:cNvPr id="7" name="スライド番号プレースホルダー 6">
            <a:extLst>
              <a:ext uri="{FF2B5EF4-FFF2-40B4-BE49-F238E27FC236}">
                <a16:creationId xmlns:a16="http://schemas.microsoft.com/office/drawing/2014/main" id="{A24B860E-CD45-4E66-8A83-4138DFDA3B7F}"/>
              </a:ext>
            </a:extLst>
          </p:cNvPr>
          <p:cNvSpPr>
            <a:spLocks noGrp="1"/>
          </p:cNvSpPr>
          <p:nvPr>
            <p:ph type="sldNum" sz="quarter" idx="12"/>
          </p:nvPr>
        </p:nvSpPr>
        <p:spPr>
          <a:xfrm>
            <a:off x="6457950" y="5624513"/>
            <a:ext cx="2057400" cy="273844"/>
          </a:xfrm>
        </p:spPr>
        <p:txBody>
          <a:bodyPr/>
          <a:lstStyle/>
          <a:p>
            <a:fld id="{5301D26D-156F-4402-A709-5B384959F31A}" type="slidenum">
              <a:rPr kumimoji="1" lang="ja-JP" altLang="en-US" smtClean="0"/>
              <a:t>1</a:t>
            </a:fld>
            <a:endParaRPr kumimoji="1" lang="ja-JP" altLang="en-US" dirty="0"/>
          </a:p>
        </p:txBody>
      </p:sp>
      <p:cxnSp>
        <p:nvCxnSpPr>
          <p:cNvPr id="6" name="直線コネクタ 5">
            <a:extLst>
              <a:ext uri="{FF2B5EF4-FFF2-40B4-BE49-F238E27FC236}">
                <a16:creationId xmlns:a16="http://schemas.microsoft.com/office/drawing/2014/main" id="{4445725F-8CE6-45E2-9EB9-DF4B2CAA01CE}"/>
              </a:ext>
            </a:extLst>
          </p:cNvPr>
          <p:cNvCxnSpPr>
            <a:cxnSpLocks/>
          </p:cNvCxnSpPr>
          <p:nvPr/>
        </p:nvCxnSpPr>
        <p:spPr>
          <a:xfrm>
            <a:off x="1103543" y="1975167"/>
            <a:ext cx="6699063"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字幕 2">
            <a:extLst>
              <a:ext uri="{FF2B5EF4-FFF2-40B4-BE49-F238E27FC236}">
                <a16:creationId xmlns:a16="http://schemas.microsoft.com/office/drawing/2014/main" id="{3D70A7ED-F671-487C-A189-E5CA3947E4B4}"/>
              </a:ext>
            </a:extLst>
          </p:cNvPr>
          <p:cNvSpPr txBox="1">
            <a:spLocks/>
          </p:cNvSpPr>
          <p:nvPr/>
        </p:nvSpPr>
        <p:spPr>
          <a:xfrm>
            <a:off x="442412" y="2438528"/>
            <a:ext cx="8259177" cy="524921"/>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800" dirty="0">
                <a:latin typeface="Verdana Pro SemiBold" panose="020B0704030504040204" pitchFamily="34" charset="0"/>
                <a:ea typeface="HGP創英角ｺﾞｼｯｸUB" panose="020B0900000000000000" pitchFamily="50" charset="-128"/>
              </a:rPr>
              <a:t>November 7</a:t>
            </a:r>
            <a:r>
              <a:rPr lang="en-US" altLang="ja-JP" sz="1800" baseline="30000" dirty="0">
                <a:latin typeface="Verdana Pro SemiBold" panose="020B0704030504040204" pitchFamily="34" charset="0"/>
                <a:ea typeface="HGP創英角ｺﾞｼｯｸUB" panose="020B0900000000000000" pitchFamily="50" charset="-128"/>
              </a:rPr>
              <a:t>th</a:t>
            </a:r>
            <a:r>
              <a:rPr lang="en-US" altLang="ja-JP" sz="1800" dirty="0">
                <a:latin typeface="Verdana Pro SemiBold" panose="020B0704030504040204" pitchFamily="34" charset="0"/>
                <a:ea typeface="HGP創英角ｺﾞｼｯｸUB" panose="020B0900000000000000" pitchFamily="50" charset="-128"/>
              </a:rPr>
              <a:t> – 14,2021 </a:t>
            </a:r>
            <a:r>
              <a:rPr lang="en-AU" altLang="ja-JP" sz="1800" dirty="0">
                <a:latin typeface="Verdana Pro SemiBold" panose="020B0704030504040204" pitchFamily="34" charset="0"/>
                <a:ea typeface="HGP創英角ｺﾞｼｯｸUB" panose="020B0900000000000000" pitchFamily="50" charset="-128"/>
              </a:rPr>
              <a:t>, Bangkok, Thailand </a:t>
            </a:r>
            <a:endParaRPr lang="en-US" altLang="ja-JP" sz="1800" dirty="0">
              <a:latin typeface="Verdana Pro SemiBold" panose="020B0704030504040204" pitchFamily="34" charset="0"/>
              <a:ea typeface="HGP創英角ｺﾞｼｯｸUB" panose="020B0900000000000000" pitchFamily="50" charset="-128"/>
            </a:endParaRPr>
          </a:p>
        </p:txBody>
      </p:sp>
      <p:sp>
        <p:nvSpPr>
          <p:cNvPr id="4" name="正方形/長方形 3">
            <a:extLst>
              <a:ext uri="{FF2B5EF4-FFF2-40B4-BE49-F238E27FC236}">
                <a16:creationId xmlns:a16="http://schemas.microsoft.com/office/drawing/2014/main" id="{1B50967C-E0F0-4EAF-9BB7-415BE20A254F}"/>
              </a:ext>
            </a:extLst>
          </p:cNvPr>
          <p:cNvSpPr/>
          <p:nvPr/>
        </p:nvSpPr>
        <p:spPr>
          <a:xfrm>
            <a:off x="8285206" y="5624513"/>
            <a:ext cx="305830"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pic>
        <p:nvPicPr>
          <p:cNvPr id="11" name="図 10" descr="黒い背景と白い文字&#10;&#10;自動的に生成された説明">
            <a:extLst>
              <a:ext uri="{FF2B5EF4-FFF2-40B4-BE49-F238E27FC236}">
                <a16:creationId xmlns:a16="http://schemas.microsoft.com/office/drawing/2014/main" id="{6B09CF51-C206-40D8-986C-3B5C007410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5625" y="5273143"/>
            <a:ext cx="879725" cy="1303940"/>
          </a:xfrm>
          <a:prstGeom prst="rect">
            <a:avLst/>
          </a:prstGeom>
        </p:spPr>
      </p:pic>
      <p:pic>
        <p:nvPicPr>
          <p:cNvPr id="13" name="図 12" descr="黒い背景と白い文字&#10;&#10;自動的に生成された説明">
            <a:extLst>
              <a:ext uri="{FF2B5EF4-FFF2-40B4-BE49-F238E27FC236}">
                <a16:creationId xmlns:a16="http://schemas.microsoft.com/office/drawing/2014/main" id="{9F22F083-CFCE-4D1F-A17C-727E78A213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886" y="5597855"/>
            <a:ext cx="1435266" cy="1007823"/>
          </a:xfrm>
          <a:prstGeom prst="rect">
            <a:avLst/>
          </a:prstGeom>
        </p:spPr>
      </p:pic>
      <p:pic>
        <p:nvPicPr>
          <p:cNvPr id="14" name="図 7" descr="建物, 天井, 屋内, 電車 が含まれている画像&#10;&#10;自動的に生成された説明">
            <a:extLst>
              <a:ext uri="{FF2B5EF4-FFF2-40B4-BE49-F238E27FC236}">
                <a16:creationId xmlns:a16="http://schemas.microsoft.com/office/drawing/2014/main" id="{D9593B12-EA27-4890-87CF-B91875B14E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3671" y="3429000"/>
            <a:ext cx="5556659" cy="3181187"/>
          </a:xfrm>
          <a:prstGeom prst="rect">
            <a:avLst/>
          </a:prstGeom>
        </p:spPr>
      </p:pic>
      <p:pic>
        <p:nvPicPr>
          <p:cNvPr id="15" name="図 4">
            <a:extLst>
              <a:ext uri="{FF2B5EF4-FFF2-40B4-BE49-F238E27FC236}">
                <a16:creationId xmlns:a16="http://schemas.microsoft.com/office/drawing/2014/main" id="{B7E6308F-1A18-44AB-8BF2-3BCBDF80F1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88013" y="519701"/>
            <a:ext cx="903023" cy="570270"/>
          </a:xfrm>
          <a:prstGeom prst="rect">
            <a:avLst/>
          </a:prstGeom>
        </p:spPr>
      </p:pic>
      <p:sp>
        <p:nvSpPr>
          <p:cNvPr id="12" name="字幕 2">
            <a:extLst>
              <a:ext uri="{FF2B5EF4-FFF2-40B4-BE49-F238E27FC236}">
                <a16:creationId xmlns:a16="http://schemas.microsoft.com/office/drawing/2014/main" id="{E3759730-FE01-4E35-8F09-BE047CE037D4}"/>
              </a:ext>
            </a:extLst>
          </p:cNvPr>
          <p:cNvSpPr txBox="1">
            <a:spLocks/>
          </p:cNvSpPr>
          <p:nvPr/>
        </p:nvSpPr>
        <p:spPr>
          <a:xfrm>
            <a:off x="442412" y="2068622"/>
            <a:ext cx="8259177" cy="524921"/>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800" dirty="0">
                <a:latin typeface="Verdana Pro SemiBold" panose="020B0704030504040204" pitchFamily="34" charset="0"/>
                <a:ea typeface="HGP創英角ｺﾞｼｯｸUB" panose="020B0900000000000000" pitchFamily="50" charset="-128"/>
              </a:rPr>
              <a:t>Indoor Asia Cup 2021</a:t>
            </a:r>
          </a:p>
        </p:txBody>
      </p:sp>
      <p:sp>
        <p:nvSpPr>
          <p:cNvPr id="3" name="テキスト ボックス 2">
            <a:extLst>
              <a:ext uri="{FF2B5EF4-FFF2-40B4-BE49-F238E27FC236}">
                <a16:creationId xmlns:a16="http://schemas.microsoft.com/office/drawing/2014/main" id="{9A91847C-0A5B-43A4-85CD-519AA9A9D21B}"/>
              </a:ext>
            </a:extLst>
          </p:cNvPr>
          <p:cNvSpPr txBox="1"/>
          <p:nvPr/>
        </p:nvSpPr>
        <p:spPr>
          <a:xfrm>
            <a:off x="442412" y="483698"/>
            <a:ext cx="5495415" cy="369332"/>
          </a:xfrm>
          <a:prstGeom prst="rect">
            <a:avLst/>
          </a:prstGeom>
          <a:noFill/>
        </p:spPr>
        <p:txBody>
          <a:bodyPr wrap="none" rtlCol="0">
            <a:spAutoFit/>
          </a:bodyPr>
          <a:lstStyle/>
          <a:p>
            <a:r>
              <a:rPr kumimoji="1" lang="en-US" altLang="ja-JP" b="1" u="sng" dirty="0"/>
              <a:t>※</a:t>
            </a:r>
            <a:r>
              <a:rPr kumimoji="1" lang="ja-JP" altLang="en-US" b="1" u="sng" dirty="0"/>
              <a:t>この位置にご自身の名前を上書きしてください。</a:t>
            </a:r>
          </a:p>
        </p:txBody>
      </p:sp>
    </p:spTree>
    <p:extLst>
      <p:ext uri="{BB962C8B-B14F-4D97-AF65-F5344CB8AC3E}">
        <p14:creationId xmlns:p14="http://schemas.microsoft.com/office/powerpoint/2010/main" val="3242623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DEACB6-01BC-48B1-AC83-12513FFA8A8A}"/>
              </a:ext>
            </a:extLst>
          </p:cNvPr>
          <p:cNvSpPr>
            <a:spLocks noGrp="1"/>
          </p:cNvSpPr>
          <p:nvPr>
            <p:ph type="title"/>
          </p:nvPr>
        </p:nvSpPr>
        <p:spPr/>
        <p:txBody>
          <a:bodyPr>
            <a:noAutofit/>
          </a:bodyPr>
          <a:lstStyle/>
          <a:p>
            <a:r>
              <a:rPr lang="ja-JP" altLang="en-US" sz="2400" b="1" dirty="0">
                <a:latin typeface="Verdana Pro SemiBold" panose="020B0704030504040204" pitchFamily="34" charset="0"/>
                <a:ea typeface="HGP創英角ｺﾞｼｯｸUB" panose="020B0900000000000000" pitchFamily="50" charset="-128"/>
              </a:rPr>
              <a:t>基本事項</a:t>
            </a:r>
          </a:p>
        </p:txBody>
      </p:sp>
      <p:sp>
        <p:nvSpPr>
          <p:cNvPr id="10" name="スライド番号プレースホルダー 3">
            <a:extLst>
              <a:ext uri="{FF2B5EF4-FFF2-40B4-BE49-F238E27FC236}">
                <a16:creationId xmlns:a16="http://schemas.microsoft.com/office/drawing/2014/main" id="{23263B35-490E-45D0-BFD5-DFDE6C091F83}"/>
              </a:ext>
            </a:extLst>
          </p:cNvPr>
          <p:cNvSpPr>
            <a:spLocks noGrp="1"/>
          </p:cNvSpPr>
          <p:nvPr>
            <p:ph type="sldNum" sz="quarter" idx="12"/>
          </p:nvPr>
        </p:nvSpPr>
        <p:spPr/>
        <p:txBody>
          <a:bodyPr/>
          <a:lstStyle/>
          <a:p>
            <a:fld id="{5301D26D-156F-4402-A709-5B384959F31A}" type="slidenum">
              <a:rPr kumimoji="1" lang="ja-JP" altLang="en-US" smtClean="0"/>
              <a:t>2</a:t>
            </a:fld>
            <a:endParaRPr kumimoji="1" lang="ja-JP" altLang="en-US" dirty="0"/>
          </a:p>
        </p:txBody>
      </p:sp>
      <p:graphicFrame>
        <p:nvGraphicFramePr>
          <p:cNvPr id="4" name="表 4">
            <a:extLst>
              <a:ext uri="{FF2B5EF4-FFF2-40B4-BE49-F238E27FC236}">
                <a16:creationId xmlns:a16="http://schemas.microsoft.com/office/drawing/2014/main" id="{F0854C6B-14B3-44BD-B7B9-5009D73AEF8B}"/>
              </a:ext>
            </a:extLst>
          </p:cNvPr>
          <p:cNvGraphicFramePr>
            <a:graphicFrameLocks noGrp="1"/>
          </p:cNvGraphicFramePr>
          <p:nvPr>
            <p:extLst>
              <p:ext uri="{D42A27DB-BD31-4B8C-83A1-F6EECF244321}">
                <p14:modId xmlns:p14="http://schemas.microsoft.com/office/powerpoint/2010/main" val="2295536194"/>
              </p:ext>
            </p:extLst>
          </p:nvPr>
        </p:nvGraphicFramePr>
        <p:xfrm>
          <a:off x="756425" y="1352666"/>
          <a:ext cx="7886700" cy="4435430"/>
        </p:xfrm>
        <a:graphic>
          <a:graphicData uri="http://schemas.openxmlformats.org/drawingml/2006/table">
            <a:tbl>
              <a:tblPr firstRow="1" firstCol="1" bandRow="1">
                <a:tableStyleId>{5C22544A-7EE6-4342-B048-85BDC9FD1C3A}</a:tableStyleId>
              </a:tblPr>
              <a:tblGrid>
                <a:gridCol w="1791903">
                  <a:extLst>
                    <a:ext uri="{9D8B030D-6E8A-4147-A177-3AD203B41FA5}">
                      <a16:colId xmlns:a16="http://schemas.microsoft.com/office/drawing/2014/main" val="339894994"/>
                    </a:ext>
                  </a:extLst>
                </a:gridCol>
                <a:gridCol w="6094797">
                  <a:extLst>
                    <a:ext uri="{9D8B030D-6E8A-4147-A177-3AD203B41FA5}">
                      <a16:colId xmlns:a16="http://schemas.microsoft.com/office/drawing/2014/main" val="3145357849"/>
                    </a:ext>
                  </a:extLst>
                </a:gridCol>
              </a:tblGrid>
              <a:tr h="728427">
                <a:tc>
                  <a:txBody>
                    <a:bodyPr/>
                    <a:lstStyle/>
                    <a:p>
                      <a:r>
                        <a:rPr kumimoji="1" lang="ja-JP" altLang="en-US" sz="1600" dirty="0"/>
                        <a:t>項目</a:t>
                      </a:r>
                    </a:p>
                  </a:txBody>
                  <a:tcPr anchor="ctr"/>
                </a:tc>
                <a:tc>
                  <a:txBody>
                    <a:bodyPr/>
                    <a:lstStyle/>
                    <a:p>
                      <a:r>
                        <a:rPr kumimoji="1" lang="ja-JP" altLang="en-US" sz="1600" dirty="0"/>
                        <a:t>内容（自己記入）</a:t>
                      </a:r>
                    </a:p>
                  </a:txBody>
                  <a:tcPr anchor="ctr"/>
                </a:tc>
                <a:extLst>
                  <a:ext uri="{0D108BD9-81ED-4DB2-BD59-A6C34878D82A}">
                    <a16:rowId xmlns:a16="http://schemas.microsoft.com/office/drawing/2014/main" val="686711216"/>
                  </a:ext>
                </a:extLst>
              </a:tr>
              <a:tr h="495594">
                <a:tc>
                  <a:txBody>
                    <a:bodyPr/>
                    <a:lstStyle/>
                    <a:p>
                      <a:r>
                        <a:rPr kumimoji="1" lang="ja-JP" altLang="en-US" sz="1600" dirty="0"/>
                        <a:t>名前</a:t>
                      </a:r>
                    </a:p>
                  </a:txBody>
                  <a:tcPr anchor="ctr"/>
                </a:tc>
                <a:tc>
                  <a:txBody>
                    <a:bodyPr/>
                    <a:lstStyle/>
                    <a:p>
                      <a:endParaRPr kumimoji="1" lang="ja-JP" altLang="en-US" sz="1600" dirty="0"/>
                    </a:p>
                  </a:txBody>
                  <a:tcPr anchor="ctr"/>
                </a:tc>
                <a:extLst>
                  <a:ext uri="{0D108BD9-81ED-4DB2-BD59-A6C34878D82A}">
                    <a16:rowId xmlns:a16="http://schemas.microsoft.com/office/drawing/2014/main" val="544043364"/>
                  </a:ext>
                </a:extLst>
              </a:tr>
              <a:tr h="481306">
                <a:tc>
                  <a:txBody>
                    <a:bodyPr/>
                    <a:lstStyle/>
                    <a:p>
                      <a:r>
                        <a:rPr kumimoji="1" lang="ja-JP" altLang="en-US" sz="1600" dirty="0"/>
                        <a:t>年齢、性別</a:t>
                      </a:r>
                    </a:p>
                  </a:txBody>
                  <a:tcPr anchor="ctr"/>
                </a:tc>
                <a:tc>
                  <a:txBody>
                    <a:bodyPr/>
                    <a:lstStyle/>
                    <a:p>
                      <a:endParaRPr kumimoji="1" lang="ja-JP" altLang="en-US" sz="1600" dirty="0"/>
                    </a:p>
                  </a:txBody>
                  <a:tcPr anchor="ctr"/>
                </a:tc>
                <a:extLst>
                  <a:ext uri="{0D108BD9-81ED-4DB2-BD59-A6C34878D82A}">
                    <a16:rowId xmlns:a16="http://schemas.microsoft.com/office/drawing/2014/main" val="195384859"/>
                  </a:ext>
                </a:extLst>
              </a:tr>
              <a:tr h="488537">
                <a:tc>
                  <a:txBody>
                    <a:bodyPr/>
                    <a:lstStyle/>
                    <a:p>
                      <a:r>
                        <a:rPr kumimoji="1" lang="ja-JP" altLang="en-US" sz="1600" dirty="0"/>
                        <a:t>参加希望役職</a:t>
                      </a:r>
                    </a:p>
                  </a:txBody>
                  <a:tcPr anchor="ctr"/>
                </a:tc>
                <a:tc>
                  <a:txBody>
                    <a:bodyPr/>
                    <a:lstStyle/>
                    <a:p>
                      <a:r>
                        <a:rPr kumimoji="1" lang="ja-JP" altLang="en-US" sz="1600" dirty="0"/>
                        <a:t>（</a:t>
                      </a:r>
                      <a:r>
                        <a:rPr kumimoji="1" lang="en-US" altLang="ja-JP" sz="1600" dirty="0"/>
                        <a:t>TO</a:t>
                      </a:r>
                      <a:r>
                        <a:rPr kumimoji="1" lang="ja-JP" altLang="en-US" sz="1600" dirty="0"/>
                        <a:t>または審判員）</a:t>
                      </a:r>
                    </a:p>
                  </a:txBody>
                  <a:tcPr anchor="ctr"/>
                </a:tc>
                <a:extLst>
                  <a:ext uri="{0D108BD9-81ED-4DB2-BD59-A6C34878D82A}">
                    <a16:rowId xmlns:a16="http://schemas.microsoft.com/office/drawing/2014/main" val="1097680760"/>
                  </a:ext>
                </a:extLst>
              </a:tr>
              <a:tr h="2241566">
                <a:tc>
                  <a:txBody>
                    <a:bodyPr/>
                    <a:lstStyle/>
                    <a:p>
                      <a:r>
                        <a:rPr kumimoji="1" lang="ja-JP" altLang="en-US" sz="1600" dirty="0"/>
                        <a:t>上記役職に関わるこれまでの活動、キャリア</a:t>
                      </a:r>
                    </a:p>
                  </a:txBody>
                  <a:tcPr anchor="ctr"/>
                </a:tc>
                <a:tc>
                  <a:txBody>
                    <a:bodyPr/>
                    <a:lstStyle/>
                    <a:p>
                      <a:endParaRPr kumimoji="1" lang="ja-JP" altLang="en-US" sz="1600" dirty="0"/>
                    </a:p>
                  </a:txBody>
                  <a:tcPr anchor="ctr"/>
                </a:tc>
                <a:extLst>
                  <a:ext uri="{0D108BD9-81ED-4DB2-BD59-A6C34878D82A}">
                    <a16:rowId xmlns:a16="http://schemas.microsoft.com/office/drawing/2014/main" val="2822402775"/>
                  </a:ext>
                </a:extLst>
              </a:tr>
            </a:tbl>
          </a:graphicData>
        </a:graphic>
      </p:graphicFrame>
      <p:sp>
        <p:nvSpPr>
          <p:cNvPr id="5" name="テキスト ボックス 4">
            <a:extLst>
              <a:ext uri="{FF2B5EF4-FFF2-40B4-BE49-F238E27FC236}">
                <a16:creationId xmlns:a16="http://schemas.microsoft.com/office/drawing/2014/main" id="{188D8803-6DB0-4CC7-9DEE-295BA534FF64}"/>
              </a:ext>
            </a:extLst>
          </p:cNvPr>
          <p:cNvSpPr txBox="1"/>
          <p:nvPr/>
        </p:nvSpPr>
        <p:spPr>
          <a:xfrm>
            <a:off x="924848" y="857123"/>
            <a:ext cx="4801314" cy="369332"/>
          </a:xfrm>
          <a:prstGeom prst="rect">
            <a:avLst/>
          </a:prstGeom>
          <a:noFill/>
        </p:spPr>
        <p:txBody>
          <a:bodyPr wrap="none" rtlCol="0">
            <a:spAutoFit/>
          </a:bodyPr>
          <a:lstStyle/>
          <a:p>
            <a:r>
              <a:rPr kumimoji="1" lang="ja-JP" altLang="en-US" dirty="0"/>
              <a:t>記入可能範囲で記載し、提出してください。</a:t>
            </a:r>
          </a:p>
        </p:txBody>
      </p:sp>
    </p:spTree>
    <p:extLst>
      <p:ext uri="{BB962C8B-B14F-4D97-AF65-F5344CB8AC3E}">
        <p14:creationId xmlns:p14="http://schemas.microsoft.com/office/powerpoint/2010/main" val="1061936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DEACB6-01BC-48B1-AC83-12513FFA8A8A}"/>
              </a:ext>
            </a:extLst>
          </p:cNvPr>
          <p:cNvSpPr>
            <a:spLocks noGrp="1"/>
          </p:cNvSpPr>
          <p:nvPr>
            <p:ph type="title"/>
          </p:nvPr>
        </p:nvSpPr>
        <p:spPr/>
        <p:txBody>
          <a:bodyPr>
            <a:noAutofit/>
          </a:bodyPr>
          <a:lstStyle/>
          <a:p>
            <a:r>
              <a:rPr lang="ja-JP" altLang="en-US" sz="2400" b="1" dirty="0">
                <a:latin typeface="Verdana Pro SemiBold" panose="020B0704030504040204" pitchFamily="34" charset="0"/>
                <a:ea typeface="HGP創英角ｺﾞｼｯｸUB" panose="020B0900000000000000" pitchFamily="50" charset="-128"/>
              </a:rPr>
              <a:t>プレゼンテーション（ヒアリング）実施要項</a:t>
            </a:r>
          </a:p>
        </p:txBody>
      </p:sp>
      <p:sp>
        <p:nvSpPr>
          <p:cNvPr id="10" name="スライド番号プレースホルダー 3">
            <a:extLst>
              <a:ext uri="{FF2B5EF4-FFF2-40B4-BE49-F238E27FC236}">
                <a16:creationId xmlns:a16="http://schemas.microsoft.com/office/drawing/2014/main" id="{23263B35-490E-45D0-BFD5-DFDE6C091F83}"/>
              </a:ext>
            </a:extLst>
          </p:cNvPr>
          <p:cNvSpPr>
            <a:spLocks noGrp="1"/>
          </p:cNvSpPr>
          <p:nvPr>
            <p:ph type="sldNum" sz="quarter" idx="12"/>
          </p:nvPr>
        </p:nvSpPr>
        <p:spPr/>
        <p:txBody>
          <a:bodyPr/>
          <a:lstStyle/>
          <a:p>
            <a:fld id="{5301D26D-156F-4402-A709-5B384959F31A}" type="slidenum">
              <a:rPr kumimoji="1" lang="ja-JP" altLang="en-US" smtClean="0"/>
              <a:t>3</a:t>
            </a:fld>
            <a:endParaRPr kumimoji="1" lang="ja-JP" altLang="en-US" dirty="0"/>
          </a:p>
        </p:txBody>
      </p:sp>
      <p:graphicFrame>
        <p:nvGraphicFramePr>
          <p:cNvPr id="4" name="表 4">
            <a:extLst>
              <a:ext uri="{FF2B5EF4-FFF2-40B4-BE49-F238E27FC236}">
                <a16:creationId xmlns:a16="http://schemas.microsoft.com/office/drawing/2014/main" id="{F0854C6B-14B3-44BD-B7B9-5009D73AEF8B}"/>
              </a:ext>
            </a:extLst>
          </p:cNvPr>
          <p:cNvGraphicFramePr>
            <a:graphicFrameLocks noGrp="1"/>
          </p:cNvGraphicFramePr>
          <p:nvPr>
            <p:extLst>
              <p:ext uri="{D42A27DB-BD31-4B8C-83A1-F6EECF244321}">
                <p14:modId xmlns:p14="http://schemas.microsoft.com/office/powerpoint/2010/main" val="3926784826"/>
              </p:ext>
            </p:extLst>
          </p:nvPr>
        </p:nvGraphicFramePr>
        <p:xfrm>
          <a:off x="756425" y="946484"/>
          <a:ext cx="7886700" cy="4751176"/>
        </p:xfrm>
        <a:graphic>
          <a:graphicData uri="http://schemas.openxmlformats.org/drawingml/2006/table">
            <a:tbl>
              <a:tblPr firstRow="1" firstCol="1" bandRow="1">
                <a:tableStyleId>{93296810-A885-4BE3-A3E7-6D5BEEA58F35}</a:tableStyleId>
              </a:tblPr>
              <a:tblGrid>
                <a:gridCol w="1791903">
                  <a:extLst>
                    <a:ext uri="{9D8B030D-6E8A-4147-A177-3AD203B41FA5}">
                      <a16:colId xmlns:a16="http://schemas.microsoft.com/office/drawing/2014/main" val="339894994"/>
                    </a:ext>
                  </a:extLst>
                </a:gridCol>
                <a:gridCol w="6094797">
                  <a:extLst>
                    <a:ext uri="{9D8B030D-6E8A-4147-A177-3AD203B41FA5}">
                      <a16:colId xmlns:a16="http://schemas.microsoft.com/office/drawing/2014/main" val="3145357849"/>
                    </a:ext>
                  </a:extLst>
                </a:gridCol>
              </a:tblGrid>
              <a:tr h="393032">
                <a:tc>
                  <a:txBody>
                    <a:bodyPr/>
                    <a:lstStyle/>
                    <a:p>
                      <a:r>
                        <a:rPr kumimoji="1" lang="ja-JP" altLang="en-US" sz="1600" dirty="0"/>
                        <a:t>項目</a:t>
                      </a:r>
                    </a:p>
                  </a:txBody>
                  <a:tcPr anchor="ctr"/>
                </a:tc>
                <a:tc>
                  <a:txBody>
                    <a:bodyPr/>
                    <a:lstStyle/>
                    <a:p>
                      <a:r>
                        <a:rPr kumimoji="1" lang="ja-JP" altLang="en-US" sz="1600" dirty="0"/>
                        <a:t>内容</a:t>
                      </a:r>
                    </a:p>
                  </a:txBody>
                  <a:tcPr anchor="ctr"/>
                </a:tc>
                <a:extLst>
                  <a:ext uri="{0D108BD9-81ED-4DB2-BD59-A6C34878D82A}">
                    <a16:rowId xmlns:a16="http://schemas.microsoft.com/office/drawing/2014/main" val="686711216"/>
                  </a:ext>
                </a:extLst>
              </a:tr>
              <a:tr h="433137">
                <a:tc>
                  <a:txBody>
                    <a:bodyPr/>
                    <a:lstStyle/>
                    <a:p>
                      <a:r>
                        <a:rPr kumimoji="1" lang="ja-JP" altLang="en-US" sz="1600" dirty="0"/>
                        <a:t>日時</a:t>
                      </a:r>
                    </a:p>
                  </a:txBody>
                  <a:tcPr anchor="ctr"/>
                </a:tc>
                <a:tc>
                  <a:txBody>
                    <a:bodyPr/>
                    <a:lstStyle/>
                    <a:p>
                      <a:r>
                        <a:rPr kumimoji="1" lang="en-US" altLang="ja-JP" sz="1600" dirty="0"/>
                        <a:t>2021</a:t>
                      </a:r>
                      <a:r>
                        <a:rPr kumimoji="1" lang="ja-JP" altLang="en-US" sz="1600" dirty="0"/>
                        <a:t>年</a:t>
                      </a:r>
                      <a:r>
                        <a:rPr kumimoji="1" lang="en-US" altLang="ja-JP" sz="1600" dirty="0"/>
                        <a:t>4</a:t>
                      </a:r>
                      <a:r>
                        <a:rPr kumimoji="1" lang="ja-JP" altLang="en-US" sz="1600" dirty="0"/>
                        <a:t>月</a:t>
                      </a:r>
                      <a:r>
                        <a:rPr kumimoji="1" lang="en-US" altLang="ja-JP" sz="1600" dirty="0"/>
                        <a:t>11</a:t>
                      </a:r>
                      <a:r>
                        <a:rPr kumimoji="1" lang="ja-JP" altLang="en-US" sz="1600" dirty="0"/>
                        <a:t>日（日）</a:t>
                      </a:r>
                      <a:r>
                        <a:rPr kumimoji="1" lang="en-US" altLang="ja-JP" sz="1600" dirty="0"/>
                        <a:t>12</a:t>
                      </a:r>
                      <a:r>
                        <a:rPr kumimoji="1" lang="ja-JP" altLang="en-US" sz="1600" dirty="0"/>
                        <a:t>時～</a:t>
                      </a:r>
                      <a:r>
                        <a:rPr kumimoji="1" lang="en-US" altLang="ja-JP" sz="1600" dirty="0"/>
                        <a:t>14</a:t>
                      </a:r>
                      <a:r>
                        <a:rPr kumimoji="1" lang="ja-JP" altLang="en-US" sz="1600" dirty="0"/>
                        <a:t>時</a:t>
                      </a:r>
                      <a:endParaRPr kumimoji="1" lang="en-US" altLang="ja-JP" sz="1600" dirty="0"/>
                    </a:p>
                    <a:p>
                      <a:r>
                        <a:rPr kumimoji="1" lang="ja-JP" altLang="en-US" sz="1600" dirty="0"/>
                        <a:t>事前に時間帯をご本人にお知らせします。</a:t>
                      </a:r>
                    </a:p>
                  </a:txBody>
                  <a:tcPr anchor="ctr"/>
                </a:tc>
                <a:extLst>
                  <a:ext uri="{0D108BD9-81ED-4DB2-BD59-A6C34878D82A}">
                    <a16:rowId xmlns:a16="http://schemas.microsoft.com/office/drawing/2014/main" val="544043364"/>
                  </a:ext>
                </a:extLst>
              </a:tr>
              <a:tr h="525382">
                <a:tc>
                  <a:txBody>
                    <a:bodyPr/>
                    <a:lstStyle/>
                    <a:p>
                      <a:r>
                        <a:rPr kumimoji="1" lang="ja-JP" altLang="en-US" sz="1600" dirty="0"/>
                        <a:t>時間</a:t>
                      </a:r>
                    </a:p>
                  </a:txBody>
                  <a:tcPr anchor="ctr"/>
                </a:tc>
                <a:tc>
                  <a:txBody>
                    <a:bodyPr/>
                    <a:lstStyle/>
                    <a:p>
                      <a:r>
                        <a:rPr kumimoji="1" lang="en-US" altLang="ja-JP" sz="1600" dirty="0"/>
                        <a:t>10</a:t>
                      </a:r>
                      <a:r>
                        <a:rPr kumimoji="1" lang="ja-JP" altLang="en-US" sz="1600" dirty="0"/>
                        <a:t>分間（自己プレゼンテーション</a:t>
                      </a:r>
                      <a:r>
                        <a:rPr kumimoji="1" lang="en-US" altLang="ja-JP" sz="1600" dirty="0"/>
                        <a:t>5</a:t>
                      </a:r>
                      <a:r>
                        <a:rPr kumimoji="1" lang="ja-JP" altLang="en-US" sz="1600" dirty="0"/>
                        <a:t>分、質疑応答</a:t>
                      </a:r>
                      <a:r>
                        <a:rPr kumimoji="1" lang="en-US" altLang="ja-JP" sz="1600" dirty="0"/>
                        <a:t>5</a:t>
                      </a:r>
                      <a:r>
                        <a:rPr kumimoji="1" lang="ja-JP" altLang="en-US" sz="1600" dirty="0"/>
                        <a:t>分）</a:t>
                      </a:r>
                      <a:endParaRPr kumimoji="1" lang="en-US" altLang="ja-JP" sz="1600" dirty="0"/>
                    </a:p>
                    <a:p>
                      <a:r>
                        <a:rPr kumimoji="1" lang="ja-JP" altLang="en-US" sz="1600" dirty="0"/>
                        <a:t>プレゼンテーションは</a:t>
                      </a:r>
                      <a:r>
                        <a:rPr kumimoji="1" lang="en-US" altLang="ja-JP" sz="1600" dirty="0"/>
                        <a:t>5</a:t>
                      </a:r>
                      <a:r>
                        <a:rPr kumimoji="1" lang="ja-JP" altLang="en-US" sz="1600" dirty="0"/>
                        <a:t>分間で打ち切ります。</a:t>
                      </a:r>
                    </a:p>
                  </a:txBody>
                  <a:tcPr anchor="ctr"/>
                </a:tc>
                <a:extLst>
                  <a:ext uri="{0D108BD9-81ED-4DB2-BD59-A6C34878D82A}">
                    <a16:rowId xmlns:a16="http://schemas.microsoft.com/office/drawing/2014/main" val="195384859"/>
                  </a:ext>
                </a:extLst>
              </a:tr>
              <a:tr h="533276">
                <a:tc>
                  <a:txBody>
                    <a:bodyPr/>
                    <a:lstStyle/>
                    <a:p>
                      <a:r>
                        <a:rPr kumimoji="1" lang="ja-JP" altLang="en-US" sz="1600" dirty="0"/>
                        <a:t>場所等</a:t>
                      </a:r>
                    </a:p>
                  </a:txBody>
                  <a:tcPr anchor="ctr"/>
                </a:tc>
                <a:tc>
                  <a:txBody>
                    <a:bodyPr/>
                    <a:lstStyle/>
                    <a:p>
                      <a:r>
                        <a:rPr kumimoji="1" lang="ja-JP" altLang="en-US" sz="1600" dirty="0"/>
                        <a:t>オンライン（</a:t>
                      </a:r>
                      <a:r>
                        <a:rPr kumimoji="1" lang="en-US" altLang="ja-JP" sz="1600" dirty="0"/>
                        <a:t>Zoom)</a:t>
                      </a:r>
                      <a:r>
                        <a:rPr kumimoji="1" lang="ja-JP" altLang="en-US" sz="1600" dirty="0"/>
                        <a:t>で実施します。</a:t>
                      </a:r>
                      <a:r>
                        <a:rPr kumimoji="1" lang="en-US" altLang="ja-JP" sz="1600" dirty="0"/>
                        <a:t>URL</a:t>
                      </a:r>
                      <a:r>
                        <a:rPr kumimoji="1" lang="ja-JP" altLang="en-US" sz="1600" dirty="0"/>
                        <a:t>は別途ご連絡します。</a:t>
                      </a:r>
                    </a:p>
                  </a:txBody>
                  <a:tcPr anchor="ctr"/>
                </a:tc>
                <a:extLst>
                  <a:ext uri="{0D108BD9-81ED-4DB2-BD59-A6C34878D82A}">
                    <a16:rowId xmlns:a16="http://schemas.microsoft.com/office/drawing/2014/main" val="1097680760"/>
                  </a:ext>
                </a:extLst>
              </a:tr>
              <a:tr h="533276">
                <a:tc>
                  <a:txBody>
                    <a:bodyPr/>
                    <a:lstStyle/>
                    <a:p>
                      <a:r>
                        <a:rPr kumimoji="1" lang="ja-JP" altLang="en-US" sz="1600" dirty="0"/>
                        <a:t>プレゼンテーション方法</a:t>
                      </a:r>
                    </a:p>
                  </a:txBody>
                  <a:tcPr anchor="ctr"/>
                </a:tc>
                <a:tc>
                  <a:txBody>
                    <a:bodyPr/>
                    <a:lstStyle/>
                    <a:p>
                      <a:r>
                        <a:rPr kumimoji="1" lang="ja-JP" altLang="en-US" sz="1600" dirty="0"/>
                        <a:t>次ページに記載する</a:t>
                      </a:r>
                      <a:r>
                        <a:rPr kumimoji="1" lang="en-US" altLang="ja-JP" sz="1600" dirty="0"/>
                        <a:t>4</a:t>
                      </a:r>
                      <a:r>
                        <a:rPr kumimoji="1" lang="ja-JP" altLang="en-US" sz="1600" dirty="0"/>
                        <a:t>つのテーマを含めた内容について実施してください。</a:t>
                      </a:r>
                      <a:r>
                        <a:rPr kumimoji="1" lang="en-US" altLang="ja-JP" sz="1600" dirty="0"/>
                        <a:t>Zoom</a:t>
                      </a:r>
                      <a:r>
                        <a:rPr kumimoji="1" lang="ja-JP" altLang="en-US" sz="1600" dirty="0"/>
                        <a:t>の機能を利用しファイル投影等を行うことも可能です。公平性を保つため、プレゼン時に事務局ではファイル投影などの補助的操作は行いません。</a:t>
                      </a:r>
                    </a:p>
                  </a:txBody>
                  <a:tcPr anchor="ctr"/>
                </a:tc>
                <a:extLst>
                  <a:ext uri="{0D108BD9-81ED-4DB2-BD59-A6C34878D82A}">
                    <a16:rowId xmlns:a16="http://schemas.microsoft.com/office/drawing/2014/main" val="3886384697"/>
                  </a:ext>
                </a:extLst>
              </a:tr>
              <a:tr h="533276">
                <a:tc>
                  <a:txBody>
                    <a:bodyPr/>
                    <a:lstStyle/>
                    <a:p>
                      <a:r>
                        <a:rPr kumimoji="1" lang="ja-JP" altLang="en-US" sz="1600" dirty="0"/>
                        <a:t>結果発表</a:t>
                      </a:r>
                    </a:p>
                  </a:txBody>
                  <a:tcPr anchor="ctr"/>
                </a:tc>
                <a:tc>
                  <a:txBody>
                    <a:bodyPr/>
                    <a:lstStyle/>
                    <a:p>
                      <a:r>
                        <a:rPr kumimoji="1" lang="en-US" altLang="ja-JP" sz="1600" dirty="0"/>
                        <a:t>4</a:t>
                      </a:r>
                      <a:r>
                        <a:rPr kumimoji="1" lang="ja-JP" altLang="en-US" sz="1600" dirty="0"/>
                        <a:t>月</a:t>
                      </a:r>
                      <a:r>
                        <a:rPr kumimoji="1" lang="en-US" altLang="ja-JP" sz="1600" dirty="0"/>
                        <a:t>13</a:t>
                      </a:r>
                      <a:r>
                        <a:rPr kumimoji="1" lang="ja-JP" altLang="en-US" sz="1600" dirty="0"/>
                        <a:t>日（火）までにご本人にお知らせします。</a:t>
                      </a:r>
                    </a:p>
                  </a:txBody>
                  <a:tcPr anchor="ctr"/>
                </a:tc>
                <a:extLst>
                  <a:ext uri="{0D108BD9-81ED-4DB2-BD59-A6C34878D82A}">
                    <a16:rowId xmlns:a16="http://schemas.microsoft.com/office/drawing/2014/main" val="2557199098"/>
                  </a:ext>
                </a:extLst>
              </a:tr>
              <a:tr h="533276">
                <a:tc>
                  <a:txBody>
                    <a:bodyPr/>
                    <a:lstStyle/>
                    <a:p>
                      <a:r>
                        <a:rPr kumimoji="1" lang="ja-JP" altLang="en-US" sz="1600" dirty="0"/>
                        <a:t>問合せ等宛先</a:t>
                      </a:r>
                    </a:p>
                  </a:txBody>
                  <a:tcPr anchor="ctr"/>
                </a:tc>
                <a:tc>
                  <a:txBody>
                    <a:bodyPr/>
                    <a:lstStyle/>
                    <a:p>
                      <a:r>
                        <a:rPr kumimoji="1" lang="en-US" altLang="ja-JP" sz="1600" dirty="0"/>
                        <a:t>technical-com.jha@outlook.jp</a:t>
                      </a:r>
                      <a:endParaRPr kumimoji="1" lang="ja-JP" altLang="en-US" sz="1600" dirty="0"/>
                    </a:p>
                  </a:txBody>
                  <a:tcPr anchor="ctr"/>
                </a:tc>
                <a:extLst>
                  <a:ext uri="{0D108BD9-81ED-4DB2-BD59-A6C34878D82A}">
                    <a16:rowId xmlns:a16="http://schemas.microsoft.com/office/drawing/2014/main" val="3968982419"/>
                  </a:ext>
                </a:extLst>
              </a:tr>
              <a:tr h="533276">
                <a:tc>
                  <a:txBody>
                    <a:bodyPr/>
                    <a:lstStyle/>
                    <a:p>
                      <a:endParaRPr kumimoji="1" lang="ja-JP" altLang="en-US" sz="1600" dirty="0"/>
                    </a:p>
                  </a:txBody>
                  <a:tcPr anchor="ctr"/>
                </a:tc>
                <a:tc>
                  <a:txBody>
                    <a:bodyPr/>
                    <a:lstStyle/>
                    <a:p>
                      <a:endParaRPr kumimoji="1" lang="ja-JP" altLang="en-US" sz="1600" dirty="0"/>
                    </a:p>
                  </a:txBody>
                  <a:tcPr anchor="ctr"/>
                </a:tc>
                <a:extLst>
                  <a:ext uri="{0D108BD9-81ED-4DB2-BD59-A6C34878D82A}">
                    <a16:rowId xmlns:a16="http://schemas.microsoft.com/office/drawing/2014/main" val="3213968476"/>
                  </a:ext>
                </a:extLst>
              </a:tr>
            </a:tbl>
          </a:graphicData>
        </a:graphic>
      </p:graphicFrame>
    </p:spTree>
    <p:extLst>
      <p:ext uri="{BB962C8B-B14F-4D97-AF65-F5344CB8AC3E}">
        <p14:creationId xmlns:p14="http://schemas.microsoft.com/office/powerpoint/2010/main" val="224381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DEACB6-01BC-48B1-AC83-12513FFA8A8A}"/>
              </a:ext>
            </a:extLst>
          </p:cNvPr>
          <p:cNvSpPr>
            <a:spLocks noGrp="1"/>
          </p:cNvSpPr>
          <p:nvPr>
            <p:ph type="title"/>
          </p:nvPr>
        </p:nvSpPr>
        <p:spPr/>
        <p:txBody>
          <a:bodyPr>
            <a:noAutofit/>
          </a:bodyPr>
          <a:lstStyle/>
          <a:p>
            <a:r>
              <a:rPr lang="ja-JP" altLang="en-US" sz="2400" b="1" dirty="0">
                <a:latin typeface="Verdana Pro SemiBold" panose="020B0704030504040204" pitchFamily="34" charset="0"/>
                <a:ea typeface="HGP創英角ｺﾞｼｯｸUB" panose="020B0900000000000000" pitchFamily="50" charset="-128"/>
              </a:rPr>
              <a:t>プレゼンテーション（ヒアリング）項目</a:t>
            </a:r>
          </a:p>
        </p:txBody>
      </p:sp>
      <p:sp>
        <p:nvSpPr>
          <p:cNvPr id="10" name="スライド番号プレースホルダー 3">
            <a:extLst>
              <a:ext uri="{FF2B5EF4-FFF2-40B4-BE49-F238E27FC236}">
                <a16:creationId xmlns:a16="http://schemas.microsoft.com/office/drawing/2014/main" id="{23263B35-490E-45D0-BFD5-DFDE6C091F83}"/>
              </a:ext>
            </a:extLst>
          </p:cNvPr>
          <p:cNvSpPr>
            <a:spLocks noGrp="1"/>
          </p:cNvSpPr>
          <p:nvPr>
            <p:ph type="sldNum" sz="quarter" idx="12"/>
          </p:nvPr>
        </p:nvSpPr>
        <p:spPr/>
        <p:txBody>
          <a:bodyPr/>
          <a:lstStyle/>
          <a:p>
            <a:fld id="{5301D26D-156F-4402-A709-5B384959F31A}" type="slidenum">
              <a:rPr kumimoji="1" lang="ja-JP" altLang="en-US" smtClean="0"/>
              <a:t>4</a:t>
            </a:fld>
            <a:endParaRPr kumimoji="1" lang="ja-JP" altLang="en-US" dirty="0"/>
          </a:p>
        </p:txBody>
      </p:sp>
      <p:graphicFrame>
        <p:nvGraphicFramePr>
          <p:cNvPr id="4" name="表 4">
            <a:extLst>
              <a:ext uri="{FF2B5EF4-FFF2-40B4-BE49-F238E27FC236}">
                <a16:creationId xmlns:a16="http://schemas.microsoft.com/office/drawing/2014/main" id="{F0854C6B-14B3-44BD-B7B9-5009D73AEF8B}"/>
              </a:ext>
            </a:extLst>
          </p:cNvPr>
          <p:cNvGraphicFramePr>
            <a:graphicFrameLocks noGrp="1"/>
          </p:cNvGraphicFramePr>
          <p:nvPr>
            <p:extLst>
              <p:ext uri="{D42A27DB-BD31-4B8C-83A1-F6EECF244321}">
                <p14:modId xmlns:p14="http://schemas.microsoft.com/office/powerpoint/2010/main" val="3192629354"/>
              </p:ext>
            </p:extLst>
          </p:nvPr>
        </p:nvGraphicFramePr>
        <p:xfrm>
          <a:off x="617621" y="1050759"/>
          <a:ext cx="8025504" cy="5020956"/>
        </p:xfrm>
        <a:graphic>
          <a:graphicData uri="http://schemas.openxmlformats.org/drawingml/2006/table">
            <a:tbl>
              <a:tblPr firstRow="1" firstCol="1" bandRow="1">
                <a:tableStyleId>{5C22544A-7EE6-4342-B048-85BDC9FD1C3A}</a:tableStyleId>
              </a:tblPr>
              <a:tblGrid>
                <a:gridCol w="1823440">
                  <a:extLst>
                    <a:ext uri="{9D8B030D-6E8A-4147-A177-3AD203B41FA5}">
                      <a16:colId xmlns:a16="http://schemas.microsoft.com/office/drawing/2014/main" val="339894994"/>
                    </a:ext>
                  </a:extLst>
                </a:gridCol>
                <a:gridCol w="6202064">
                  <a:extLst>
                    <a:ext uri="{9D8B030D-6E8A-4147-A177-3AD203B41FA5}">
                      <a16:colId xmlns:a16="http://schemas.microsoft.com/office/drawing/2014/main" val="3145357849"/>
                    </a:ext>
                  </a:extLst>
                </a:gridCol>
              </a:tblGrid>
              <a:tr h="433136">
                <a:tc>
                  <a:txBody>
                    <a:bodyPr/>
                    <a:lstStyle/>
                    <a:p>
                      <a:r>
                        <a:rPr kumimoji="1" lang="ja-JP" altLang="en-US" sz="1600" dirty="0"/>
                        <a:t>項目</a:t>
                      </a:r>
                    </a:p>
                  </a:txBody>
                  <a:tcPr anchor="ctr"/>
                </a:tc>
                <a:tc>
                  <a:txBody>
                    <a:bodyPr/>
                    <a:lstStyle/>
                    <a:p>
                      <a:r>
                        <a:rPr kumimoji="1" lang="ja-JP" altLang="en-US" sz="1600" dirty="0"/>
                        <a:t>内容（自己記入）</a:t>
                      </a:r>
                    </a:p>
                  </a:txBody>
                  <a:tcPr anchor="ctr"/>
                </a:tc>
                <a:extLst>
                  <a:ext uri="{0D108BD9-81ED-4DB2-BD59-A6C34878D82A}">
                    <a16:rowId xmlns:a16="http://schemas.microsoft.com/office/drawing/2014/main" val="686711216"/>
                  </a:ext>
                </a:extLst>
              </a:tr>
              <a:tr h="1146955">
                <a:tc>
                  <a:txBody>
                    <a:bodyPr/>
                    <a:lstStyle/>
                    <a:p>
                      <a:r>
                        <a:rPr kumimoji="1" lang="ja-JP" altLang="en-US" sz="1600" dirty="0"/>
                        <a:t>希望動機</a:t>
                      </a:r>
                    </a:p>
                  </a:txBody>
                  <a:tcPr anchor="ctr"/>
                </a:tc>
                <a:tc>
                  <a:txBody>
                    <a:bodyPr/>
                    <a:lstStyle/>
                    <a:p>
                      <a:endParaRPr kumimoji="1" lang="ja-JP" altLang="en-US" sz="1600" dirty="0"/>
                    </a:p>
                  </a:txBody>
                  <a:tcPr anchor="ctr"/>
                </a:tc>
                <a:extLst>
                  <a:ext uri="{0D108BD9-81ED-4DB2-BD59-A6C34878D82A}">
                    <a16:rowId xmlns:a16="http://schemas.microsoft.com/office/drawing/2014/main" val="544043364"/>
                  </a:ext>
                </a:extLst>
              </a:tr>
              <a:tr h="1146955">
                <a:tc>
                  <a:txBody>
                    <a:bodyPr/>
                    <a:lstStyle/>
                    <a:p>
                      <a:r>
                        <a:rPr kumimoji="1" lang="ja-JP" altLang="en-US" sz="1600" dirty="0"/>
                        <a:t>役職を遂行するためのご自身の能力（今後の自己研鑽含む）</a:t>
                      </a:r>
                    </a:p>
                  </a:txBody>
                  <a:tcPr anchor="ctr"/>
                </a:tc>
                <a:tc>
                  <a:txBody>
                    <a:bodyPr/>
                    <a:lstStyle/>
                    <a:p>
                      <a:endParaRPr kumimoji="1" lang="ja-JP" altLang="en-US" sz="1600" dirty="0"/>
                    </a:p>
                  </a:txBody>
                  <a:tcPr anchor="ctr"/>
                </a:tc>
                <a:extLst>
                  <a:ext uri="{0D108BD9-81ED-4DB2-BD59-A6C34878D82A}">
                    <a16:rowId xmlns:a16="http://schemas.microsoft.com/office/drawing/2014/main" val="195384859"/>
                  </a:ext>
                </a:extLst>
              </a:tr>
              <a:tr h="11469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ご自身の英語語学力に関する事項</a:t>
                      </a:r>
                    </a:p>
                  </a:txBody>
                  <a:tcPr anchor="ctr"/>
                </a:tc>
                <a:tc>
                  <a:txBody>
                    <a:bodyPr/>
                    <a:lstStyle/>
                    <a:p>
                      <a:endParaRPr kumimoji="1" lang="ja-JP" altLang="en-US" sz="1600" dirty="0"/>
                    </a:p>
                  </a:txBody>
                  <a:tcPr anchor="ctr"/>
                </a:tc>
                <a:extLst>
                  <a:ext uri="{0D108BD9-81ED-4DB2-BD59-A6C34878D82A}">
                    <a16:rowId xmlns:a16="http://schemas.microsoft.com/office/drawing/2014/main" val="1097680760"/>
                  </a:ext>
                </a:extLst>
              </a:tr>
              <a:tr h="1146955">
                <a:tc>
                  <a:txBody>
                    <a:bodyPr/>
                    <a:lstStyle/>
                    <a:p>
                      <a:r>
                        <a:rPr kumimoji="1" lang="ja-JP" altLang="en-US" sz="1600" dirty="0"/>
                        <a:t>その他（自己アピールなど）</a:t>
                      </a:r>
                    </a:p>
                  </a:txBody>
                  <a:tcPr anchor="ctr"/>
                </a:tc>
                <a:tc>
                  <a:txBody>
                    <a:bodyPr/>
                    <a:lstStyle/>
                    <a:p>
                      <a:endParaRPr kumimoji="1" lang="ja-JP" altLang="en-US" sz="1600" dirty="0"/>
                    </a:p>
                  </a:txBody>
                  <a:tcPr anchor="ctr"/>
                </a:tc>
                <a:extLst>
                  <a:ext uri="{0D108BD9-81ED-4DB2-BD59-A6C34878D82A}">
                    <a16:rowId xmlns:a16="http://schemas.microsoft.com/office/drawing/2014/main" val="2822402775"/>
                  </a:ext>
                </a:extLst>
              </a:tr>
            </a:tbl>
          </a:graphicData>
        </a:graphic>
      </p:graphicFrame>
      <p:sp>
        <p:nvSpPr>
          <p:cNvPr id="5" name="テキスト ボックス 4">
            <a:extLst>
              <a:ext uri="{FF2B5EF4-FFF2-40B4-BE49-F238E27FC236}">
                <a16:creationId xmlns:a16="http://schemas.microsoft.com/office/drawing/2014/main" id="{188D8803-6DB0-4CC7-9DEE-295BA534FF64}"/>
              </a:ext>
            </a:extLst>
          </p:cNvPr>
          <p:cNvSpPr txBox="1"/>
          <p:nvPr/>
        </p:nvSpPr>
        <p:spPr>
          <a:xfrm>
            <a:off x="914123" y="6090948"/>
            <a:ext cx="8186857" cy="338554"/>
          </a:xfrm>
          <a:prstGeom prst="rect">
            <a:avLst/>
          </a:prstGeom>
          <a:noFill/>
        </p:spPr>
        <p:txBody>
          <a:bodyPr wrap="none" rtlCol="0">
            <a:spAutoFit/>
          </a:bodyPr>
          <a:lstStyle/>
          <a:p>
            <a:r>
              <a:rPr kumimoji="1" lang="ja-JP" altLang="en-US" sz="1600" dirty="0"/>
              <a:t>このページは利用してもしなくても結構です。事前記入・提出する必要はありません。</a:t>
            </a:r>
          </a:p>
        </p:txBody>
      </p:sp>
    </p:spTree>
    <p:extLst>
      <p:ext uri="{BB962C8B-B14F-4D97-AF65-F5344CB8AC3E}">
        <p14:creationId xmlns:p14="http://schemas.microsoft.com/office/powerpoint/2010/main" val="21658537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1078</TotalTime>
  <Words>284</Words>
  <Application>Microsoft Office PowerPoint</Application>
  <PresentationFormat>画面に合わせる (4:3)</PresentationFormat>
  <Paragraphs>42</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游ゴシック</vt:lpstr>
      <vt:lpstr>Arial</vt:lpstr>
      <vt:lpstr>Calibri</vt:lpstr>
      <vt:lpstr>Calibri Light</vt:lpstr>
      <vt:lpstr>Verdana Pro Black</vt:lpstr>
      <vt:lpstr>Verdana Pro SemiBold</vt:lpstr>
      <vt:lpstr>Office テーマ</vt:lpstr>
      <vt:lpstr>競技役員応募書</vt:lpstr>
      <vt:lpstr>基本事項</vt:lpstr>
      <vt:lpstr>プレゼンテーション（ヒアリング）実施要項</vt:lpstr>
      <vt:lpstr>プレゼンテーション（ヒアリング）項目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Satoshi聡史 KONDO近藤</dc:creator>
  <cp:lastModifiedBy>KONDO近藤 Satoshi聡史</cp:lastModifiedBy>
  <cp:revision>8</cp:revision>
  <dcterms:created xsi:type="dcterms:W3CDTF">2020-01-25T04:10:26Z</dcterms:created>
  <dcterms:modified xsi:type="dcterms:W3CDTF">2021-03-21T22:33:27Z</dcterms:modified>
</cp:coreProperties>
</file>