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slideLayouts/slideLayout1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 id="2147483679" r:id="rId2"/>
    <p:sldMasterId id="2147483699" r:id="rId3"/>
    <p:sldMasterId id="2147483687" r:id="rId4"/>
    <p:sldMasterId id="2147483707" r:id="rId5"/>
    <p:sldMasterId id="2147483726" r:id="rId6"/>
    <p:sldMasterId id="2147483715" r:id="rId7"/>
    <p:sldMasterId id="2147483718" r:id="rId8"/>
    <p:sldMasterId id="2147483728" r:id="rId9"/>
  </p:sldMasterIdLst>
  <p:notesMasterIdLst>
    <p:notesMasterId r:id="rId52"/>
  </p:notesMasterIdLst>
  <p:sldIdLst>
    <p:sldId id="284" r:id="rId10"/>
    <p:sldId id="322" r:id="rId11"/>
    <p:sldId id="339" r:id="rId12"/>
    <p:sldId id="287" r:id="rId13"/>
    <p:sldId id="355" r:id="rId14"/>
    <p:sldId id="260" r:id="rId15"/>
    <p:sldId id="301" r:id="rId16"/>
    <p:sldId id="302" r:id="rId17"/>
    <p:sldId id="298" r:id="rId18"/>
    <p:sldId id="256" r:id="rId19"/>
    <p:sldId id="358" r:id="rId20"/>
    <p:sldId id="357" r:id="rId21"/>
    <p:sldId id="266" r:id="rId22"/>
    <p:sldId id="360" r:id="rId23"/>
    <p:sldId id="268" r:id="rId24"/>
    <p:sldId id="359" r:id="rId25"/>
    <p:sldId id="269" r:id="rId26"/>
    <p:sldId id="361" r:id="rId27"/>
    <p:sldId id="303" r:id="rId28"/>
    <p:sldId id="292" r:id="rId29"/>
    <p:sldId id="293" r:id="rId30"/>
    <p:sldId id="294" r:id="rId31"/>
    <p:sldId id="321" r:id="rId32"/>
    <p:sldId id="305" r:id="rId33"/>
    <p:sldId id="306" r:id="rId34"/>
    <p:sldId id="315" r:id="rId35"/>
    <p:sldId id="351" r:id="rId36"/>
    <p:sldId id="352" r:id="rId37"/>
    <p:sldId id="350" r:id="rId38"/>
    <p:sldId id="308" r:id="rId39"/>
    <p:sldId id="327" r:id="rId40"/>
    <p:sldId id="310" r:id="rId41"/>
    <p:sldId id="328" r:id="rId42"/>
    <p:sldId id="318" r:id="rId43"/>
    <p:sldId id="320" r:id="rId44"/>
    <p:sldId id="329" r:id="rId45"/>
    <p:sldId id="330" r:id="rId46"/>
    <p:sldId id="333" r:id="rId47"/>
    <p:sldId id="334" r:id="rId48"/>
    <p:sldId id="335" r:id="rId49"/>
    <p:sldId id="344" r:id="rId50"/>
    <p:sldId id="297" r:id="rId51"/>
  </p:sldIdLst>
  <p:sldSz cx="10693400" cy="75565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F6F0"/>
    <a:srgbClr val="FF0000"/>
    <a:srgbClr val="CC00FF"/>
    <a:srgbClr val="FFC000"/>
    <a:srgbClr val="00B050"/>
    <a:srgbClr val="0CFCAC"/>
    <a:srgbClr val="D7EEFF"/>
    <a:srgbClr val="002060"/>
    <a:srgbClr val="00C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660"/>
  </p:normalViewPr>
  <p:slideViewPr>
    <p:cSldViewPr>
      <p:cViewPr varScale="1">
        <p:scale>
          <a:sx n="93" d="100"/>
          <a:sy n="93" d="100"/>
        </p:scale>
        <p:origin x="360" y="62"/>
      </p:cViewPr>
      <p:guideLst>
        <p:guide orient="horz" pos="2880"/>
        <p:guide pos="216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18897" cy="495389"/>
          </a:xfrm>
          <a:prstGeom prst="rect">
            <a:avLst/>
          </a:prstGeom>
        </p:spPr>
        <p:txBody>
          <a:bodyPr vert="horz" lIns="83183" tIns="41591" rIns="83183" bIns="41591" rtlCol="0"/>
          <a:lstStyle>
            <a:lvl1pPr algn="l">
              <a:defRPr sz="1100"/>
            </a:lvl1pPr>
          </a:lstStyle>
          <a:p>
            <a:endParaRPr lang="en-AU"/>
          </a:p>
        </p:txBody>
      </p:sp>
      <p:sp>
        <p:nvSpPr>
          <p:cNvPr id="3" name="Date Placeholder 2"/>
          <p:cNvSpPr>
            <a:spLocks noGrp="1"/>
          </p:cNvSpPr>
          <p:nvPr>
            <p:ph type="dt" idx="1"/>
          </p:nvPr>
        </p:nvSpPr>
        <p:spPr>
          <a:xfrm>
            <a:off x="3815867" y="1"/>
            <a:ext cx="2917897" cy="495389"/>
          </a:xfrm>
          <a:prstGeom prst="rect">
            <a:avLst/>
          </a:prstGeom>
        </p:spPr>
        <p:txBody>
          <a:bodyPr vert="horz" lIns="83183" tIns="41591" rIns="83183" bIns="41591" rtlCol="0"/>
          <a:lstStyle>
            <a:lvl1pPr algn="r">
              <a:defRPr sz="1100"/>
            </a:lvl1pPr>
          </a:lstStyle>
          <a:p>
            <a:fld id="{60FCA047-CECE-4980-B216-80BF8AD7D6AA}" type="datetimeFigureOut">
              <a:rPr lang="en-AU" smtClean="0"/>
              <a:t>26/10/2022</a:t>
            </a:fld>
            <a:endParaRPr lang="en-AU"/>
          </a:p>
        </p:txBody>
      </p:sp>
      <p:sp>
        <p:nvSpPr>
          <p:cNvPr id="4" name="Slide Image Placeholder 3"/>
          <p:cNvSpPr>
            <a:spLocks noGrp="1" noRot="1" noChangeAspect="1"/>
          </p:cNvSpPr>
          <p:nvPr>
            <p:ph type="sldImg" idx="2"/>
          </p:nvPr>
        </p:nvSpPr>
        <p:spPr>
          <a:xfrm>
            <a:off x="1012825" y="1233488"/>
            <a:ext cx="4710113" cy="3330575"/>
          </a:xfrm>
          <a:prstGeom prst="rect">
            <a:avLst/>
          </a:prstGeom>
          <a:noFill/>
          <a:ln w="12700">
            <a:solidFill>
              <a:prstClr val="black"/>
            </a:solidFill>
          </a:ln>
        </p:spPr>
        <p:txBody>
          <a:bodyPr vert="horz" lIns="83183" tIns="41591" rIns="83183" bIns="41591" rtlCol="0" anchor="ctr"/>
          <a:lstStyle/>
          <a:p>
            <a:endParaRPr lang="en-AU"/>
          </a:p>
        </p:txBody>
      </p:sp>
      <p:sp>
        <p:nvSpPr>
          <p:cNvPr id="5" name="Notes Placeholder 4"/>
          <p:cNvSpPr>
            <a:spLocks noGrp="1"/>
          </p:cNvSpPr>
          <p:nvPr>
            <p:ph type="body" sz="quarter" idx="3"/>
          </p:nvPr>
        </p:nvSpPr>
        <p:spPr>
          <a:xfrm>
            <a:off x="673977" y="4748683"/>
            <a:ext cx="5387811" cy="3884343"/>
          </a:xfrm>
          <a:prstGeom prst="rect">
            <a:avLst/>
          </a:prstGeom>
        </p:spPr>
        <p:txBody>
          <a:bodyPr vert="horz" lIns="83183" tIns="41591" rIns="83183" bIns="4159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370925"/>
            <a:ext cx="2918897" cy="495388"/>
          </a:xfrm>
          <a:prstGeom prst="rect">
            <a:avLst/>
          </a:prstGeom>
        </p:spPr>
        <p:txBody>
          <a:bodyPr vert="horz" lIns="83183" tIns="41591" rIns="83183" bIns="41591" rtlCol="0" anchor="b"/>
          <a:lstStyle>
            <a:lvl1pPr algn="l">
              <a:defRPr sz="1100"/>
            </a:lvl1pPr>
          </a:lstStyle>
          <a:p>
            <a:endParaRPr lang="en-AU"/>
          </a:p>
        </p:txBody>
      </p:sp>
      <p:sp>
        <p:nvSpPr>
          <p:cNvPr id="7" name="Slide Number Placeholder 6"/>
          <p:cNvSpPr>
            <a:spLocks noGrp="1"/>
          </p:cNvSpPr>
          <p:nvPr>
            <p:ph type="sldNum" sz="quarter" idx="5"/>
          </p:nvPr>
        </p:nvSpPr>
        <p:spPr>
          <a:xfrm>
            <a:off x="3815867" y="9370925"/>
            <a:ext cx="2917897" cy="495388"/>
          </a:xfrm>
          <a:prstGeom prst="rect">
            <a:avLst/>
          </a:prstGeom>
        </p:spPr>
        <p:txBody>
          <a:bodyPr vert="horz" lIns="83183" tIns="41591" rIns="83183" bIns="41591" rtlCol="0" anchor="b"/>
          <a:lstStyle>
            <a:lvl1pPr algn="r">
              <a:defRPr sz="1100"/>
            </a:lvl1pPr>
          </a:lstStyle>
          <a:p>
            <a:fld id="{79BCE447-EF93-475F-AE9D-F9557028CEB7}" type="slidenum">
              <a:rPr lang="en-AU" smtClean="0"/>
              <a:t>‹#›</a:t>
            </a:fld>
            <a:endParaRPr lang="en-AU"/>
          </a:p>
        </p:txBody>
      </p:sp>
    </p:spTree>
    <p:extLst>
      <p:ext uri="{BB962C8B-B14F-4D97-AF65-F5344CB8AC3E}">
        <p14:creationId xmlns:p14="http://schemas.microsoft.com/office/powerpoint/2010/main" val="1682812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9BCE447-EF93-475F-AE9D-F9557028CEB7}" type="slidenum">
              <a:rPr lang="en-AU" smtClean="0"/>
              <a:t>13</a:t>
            </a:fld>
            <a:endParaRPr lang="en-AU"/>
          </a:p>
        </p:txBody>
      </p:sp>
    </p:spTree>
    <p:extLst>
      <p:ext uri="{BB962C8B-B14F-4D97-AF65-F5344CB8AC3E}">
        <p14:creationId xmlns:p14="http://schemas.microsoft.com/office/powerpoint/2010/main" val="14954429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32C126CB-E5E9-208F-0A6B-563600851E30}"/>
              </a:ext>
            </a:extLst>
          </p:cNvPr>
          <p:cNvSpPr/>
          <p:nvPr userDrawn="1"/>
        </p:nvSpPr>
        <p:spPr>
          <a:xfrm>
            <a:off x="1270" y="0"/>
            <a:ext cx="10692130" cy="7556500"/>
          </a:xfrm>
          <a:custGeom>
            <a:avLst/>
            <a:gdLst/>
            <a:ahLst/>
            <a:cxnLst/>
            <a:rect l="l" t="t" r="r" b="b"/>
            <a:pathLst>
              <a:path w="10692130" h="7556500">
                <a:moveTo>
                  <a:pt x="10691812" y="0"/>
                </a:moveTo>
                <a:lnTo>
                  <a:pt x="0" y="0"/>
                </a:lnTo>
                <a:lnTo>
                  <a:pt x="0" y="7556499"/>
                </a:lnTo>
                <a:lnTo>
                  <a:pt x="10691812" y="7556499"/>
                </a:lnTo>
                <a:lnTo>
                  <a:pt x="10691812" y="0"/>
                </a:lnTo>
                <a:close/>
              </a:path>
            </a:pathLst>
          </a:custGeom>
          <a:solidFill>
            <a:srgbClr val="002060"/>
          </a:solidFill>
        </p:spPr>
        <p:txBody>
          <a:bodyPr wrap="square" lIns="0" tIns="0" rIns="0" bIns="0" rtlCol="0"/>
          <a:lstStyle/>
          <a:p>
            <a:r>
              <a:rPr lang="ja-JP" altLang="en-US" dirty="0"/>
              <a:t>　　　</a:t>
            </a:r>
            <a:r>
              <a:rPr lang="en-AU" dirty="0"/>
              <a:t>                  </a:t>
            </a:r>
            <a:r>
              <a:rPr lang="ja-JP" altLang="en-US" dirty="0"/>
              <a:t>　　　　　　　　　                   </a:t>
            </a:r>
            <a:endParaRPr lang="en-AU" dirty="0"/>
          </a:p>
        </p:txBody>
      </p:sp>
      <p:pic>
        <p:nvPicPr>
          <p:cNvPr id="18" name="グラフィックス 17">
            <a:extLst>
              <a:ext uri="{FF2B5EF4-FFF2-40B4-BE49-F238E27FC236}">
                <a16:creationId xmlns:a16="http://schemas.microsoft.com/office/drawing/2014/main" id="{97345B65-6EFD-7FFD-143E-A61033954B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0" y="5454650"/>
            <a:ext cx="10692000" cy="2114664"/>
          </a:xfrm>
          <a:prstGeom prst="rect">
            <a:avLst/>
          </a:prstGeom>
        </p:spPr>
      </p:pic>
      <p:sp>
        <p:nvSpPr>
          <p:cNvPr id="16" name="正方形/長方形 15">
            <a:extLst>
              <a:ext uri="{FF2B5EF4-FFF2-40B4-BE49-F238E27FC236}">
                <a16:creationId xmlns:a16="http://schemas.microsoft.com/office/drawing/2014/main" id="{CEFF20BC-F664-3F44-EF9C-DC4642A868B4}"/>
              </a:ext>
            </a:extLst>
          </p:cNvPr>
          <p:cNvSpPr/>
          <p:nvPr userDrawn="1"/>
        </p:nvSpPr>
        <p:spPr>
          <a:xfrm>
            <a:off x="0" y="913131"/>
            <a:ext cx="10692130" cy="45719"/>
          </a:xfrm>
          <a:prstGeom prst="rect">
            <a:avLst/>
          </a:prstGeom>
          <a:gradFill>
            <a:gsLst>
              <a:gs pos="0">
                <a:srgbClr val="002060">
                  <a:lumMod val="100000"/>
                </a:srgbClr>
              </a:gs>
              <a:gs pos="50000">
                <a:srgbClr val="33CCFF">
                  <a:lumMod val="100000"/>
                </a:srgbClr>
              </a:gs>
              <a:gs pos="100000">
                <a:srgbClr val="0020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227133C0-E765-BFC2-3067-DC5F7742D3B2}"/>
              </a:ext>
            </a:extLst>
          </p:cNvPr>
          <p:cNvGrpSpPr/>
          <p:nvPr userDrawn="1"/>
        </p:nvGrpSpPr>
        <p:grpSpPr>
          <a:xfrm>
            <a:off x="317500" y="6071735"/>
            <a:ext cx="4257918" cy="1320982"/>
            <a:chOff x="317500" y="6071735"/>
            <a:chExt cx="4257918" cy="1320982"/>
          </a:xfrm>
        </p:grpSpPr>
        <p:pic>
          <p:nvPicPr>
            <p:cNvPr id="3" name="図 2" descr="アイコン&#10;&#10;自動的に生成された説明">
              <a:extLst>
                <a:ext uri="{FF2B5EF4-FFF2-40B4-BE49-F238E27FC236}">
                  <a16:creationId xmlns:a16="http://schemas.microsoft.com/office/drawing/2014/main" id="{7D0F7FF4-0050-FA0D-8326-975156A6088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157726" y="6826249"/>
              <a:ext cx="566468" cy="566468"/>
            </a:xfrm>
            <a:prstGeom prst="rect">
              <a:avLst/>
            </a:prstGeom>
          </p:spPr>
        </p:pic>
        <p:grpSp>
          <p:nvGrpSpPr>
            <p:cNvPr id="4" name="object 24">
              <a:extLst>
                <a:ext uri="{FF2B5EF4-FFF2-40B4-BE49-F238E27FC236}">
                  <a16:creationId xmlns:a16="http://schemas.microsoft.com/office/drawing/2014/main" id="{D6C18FB5-9008-F399-DAF5-6DF3829D25A1}"/>
                </a:ext>
              </a:extLst>
            </p:cNvPr>
            <p:cNvGrpSpPr/>
            <p:nvPr userDrawn="1"/>
          </p:nvGrpSpPr>
          <p:grpSpPr>
            <a:xfrm>
              <a:off x="1956345" y="6889157"/>
              <a:ext cx="963584" cy="440655"/>
              <a:chOff x="7491722" y="6073140"/>
              <a:chExt cx="828040" cy="388620"/>
            </a:xfrm>
          </p:grpSpPr>
          <p:sp>
            <p:nvSpPr>
              <p:cNvPr id="8" name="object 25">
                <a:extLst>
                  <a:ext uri="{FF2B5EF4-FFF2-40B4-BE49-F238E27FC236}">
                    <a16:creationId xmlns:a16="http://schemas.microsoft.com/office/drawing/2014/main" id="{A87644DD-F8B1-320D-5139-7B1057DDCF23}"/>
                  </a:ext>
                </a:extLst>
              </p:cNvPr>
              <p:cNvSpPr/>
              <p:nvPr/>
            </p:nvSpPr>
            <p:spPr>
              <a:xfrm>
                <a:off x="7491717" y="6073140"/>
                <a:ext cx="426084" cy="388620"/>
              </a:xfrm>
              <a:custGeom>
                <a:avLst/>
                <a:gdLst/>
                <a:ahLst/>
                <a:cxnLst/>
                <a:rect l="l" t="t" r="r" b="b"/>
                <a:pathLst>
                  <a:path w="426084" h="388620">
                    <a:moveTo>
                      <a:pt x="253530" y="0"/>
                    </a:moveTo>
                    <a:lnTo>
                      <a:pt x="0" y="0"/>
                    </a:lnTo>
                    <a:lnTo>
                      <a:pt x="0" y="64770"/>
                    </a:lnTo>
                    <a:lnTo>
                      <a:pt x="0" y="138430"/>
                    </a:lnTo>
                    <a:lnTo>
                      <a:pt x="0" y="220980"/>
                    </a:lnTo>
                    <a:lnTo>
                      <a:pt x="0" y="388620"/>
                    </a:lnTo>
                    <a:lnTo>
                      <a:pt x="87426" y="388620"/>
                    </a:lnTo>
                    <a:lnTo>
                      <a:pt x="87426" y="220980"/>
                    </a:lnTo>
                    <a:lnTo>
                      <a:pt x="253530" y="220980"/>
                    </a:lnTo>
                    <a:lnTo>
                      <a:pt x="253530" y="138430"/>
                    </a:lnTo>
                    <a:lnTo>
                      <a:pt x="96164" y="138430"/>
                    </a:lnTo>
                    <a:lnTo>
                      <a:pt x="96164" y="64770"/>
                    </a:lnTo>
                    <a:lnTo>
                      <a:pt x="253530" y="64770"/>
                    </a:lnTo>
                    <a:lnTo>
                      <a:pt x="253530" y="0"/>
                    </a:lnTo>
                    <a:close/>
                  </a:path>
                  <a:path w="426084" h="388620">
                    <a:moveTo>
                      <a:pt x="425475" y="457"/>
                    </a:moveTo>
                    <a:lnTo>
                      <a:pt x="291401" y="457"/>
                    </a:lnTo>
                    <a:lnTo>
                      <a:pt x="291401" y="388112"/>
                    </a:lnTo>
                    <a:lnTo>
                      <a:pt x="402666" y="388112"/>
                    </a:lnTo>
                    <a:lnTo>
                      <a:pt x="378244" y="367931"/>
                    </a:lnTo>
                    <a:lnTo>
                      <a:pt x="363410" y="345605"/>
                    </a:lnTo>
                    <a:lnTo>
                      <a:pt x="355561" y="326059"/>
                    </a:lnTo>
                    <a:lnTo>
                      <a:pt x="352590" y="314515"/>
                    </a:lnTo>
                    <a:lnTo>
                      <a:pt x="350113" y="291515"/>
                    </a:lnTo>
                    <a:lnTo>
                      <a:pt x="351574" y="271475"/>
                    </a:lnTo>
                    <a:lnTo>
                      <a:pt x="354990" y="255333"/>
                    </a:lnTo>
                    <a:lnTo>
                      <a:pt x="358444" y="244030"/>
                    </a:lnTo>
                    <a:lnTo>
                      <a:pt x="369862" y="207238"/>
                    </a:lnTo>
                    <a:lnTo>
                      <a:pt x="382181" y="164566"/>
                    </a:lnTo>
                    <a:lnTo>
                      <a:pt x="395490" y="115938"/>
                    </a:lnTo>
                    <a:lnTo>
                      <a:pt x="409892" y="61264"/>
                    </a:lnTo>
                    <a:lnTo>
                      <a:pt x="425475" y="457"/>
                    </a:lnTo>
                    <a:close/>
                  </a:path>
                </a:pathLst>
              </a:custGeom>
              <a:solidFill>
                <a:srgbClr val="E10018"/>
              </a:solidFill>
            </p:spPr>
            <p:txBody>
              <a:bodyPr wrap="square" lIns="0" tIns="0" rIns="0" bIns="0" rtlCol="0"/>
              <a:lstStyle/>
              <a:p>
                <a:endParaRPr/>
              </a:p>
            </p:txBody>
          </p:sp>
          <p:sp>
            <p:nvSpPr>
              <p:cNvPr id="9" name="object 26">
                <a:extLst>
                  <a:ext uri="{FF2B5EF4-FFF2-40B4-BE49-F238E27FC236}">
                    <a16:creationId xmlns:a16="http://schemas.microsoft.com/office/drawing/2014/main" id="{805D9594-2334-9E0F-6F33-AC5FCEF9F1A5}"/>
                  </a:ext>
                </a:extLst>
              </p:cNvPr>
              <p:cNvSpPr/>
              <p:nvPr/>
            </p:nvSpPr>
            <p:spPr>
              <a:xfrm>
                <a:off x="7930675" y="6073585"/>
                <a:ext cx="388620" cy="387985"/>
              </a:xfrm>
              <a:custGeom>
                <a:avLst/>
                <a:gdLst/>
                <a:ahLst/>
                <a:cxnLst/>
                <a:rect l="l" t="t" r="r" b="b"/>
                <a:pathLst>
                  <a:path w="388620" h="387985">
                    <a:moveTo>
                      <a:pt x="388614" y="0"/>
                    </a:moveTo>
                    <a:lnTo>
                      <a:pt x="295417" y="0"/>
                    </a:lnTo>
                    <a:lnTo>
                      <a:pt x="295417" y="143827"/>
                    </a:lnTo>
                    <a:lnTo>
                      <a:pt x="138011" y="143827"/>
                    </a:lnTo>
                    <a:lnTo>
                      <a:pt x="138011" y="0"/>
                    </a:lnTo>
                    <a:lnTo>
                      <a:pt x="53490" y="0"/>
                    </a:lnTo>
                    <a:lnTo>
                      <a:pt x="45091" y="86429"/>
                    </a:lnTo>
                    <a:lnTo>
                      <a:pt x="36243" y="152671"/>
                    </a:lnTo>
                    <a:lnTo>
                      <a:pt x="27225" y="201525"/>
                    </a:lnTo>
                    <a:lnTo>
                      <a:pt x="18314" y="235791"/>
                    </a:lnTo>
                    <a:lnTo>
                      <a:pt x="9786" y="258268"/>
                    </a:lnTo>
                    <a:lnTo>
                      <a:pt x="5990" y="266697"/>
                    </a:lnTo>
                    <a:lnTo>
                      <a:pt x="1695" y="279495"/>
                    </a:lnTo>
                    <a:lnTo>
                      <a:pt x="16416" y="319417"/>
                    </a:lnTo>
                    <a:lnTo>
                      <a:pt x="33118" y="322865"/>
                    </a:lnTo>
                    <a:lnTo>
                      <a:pt x="41761" y="319695"/>
                    </a:lnTo>
                    <a:lnTo>
                      <a:pt x="53996" y="308691"/>
                    </a:lnTo>
                    <a:lnTo>
                      <a:pt x="62231" y="305264"/>
                    </a:lnTo>
                    <a:lnTo>
                      <a:pt x="100155" y="331669"/>
                    </a:lnTo>
                    <a:lnTo>
                      <a:pt x="100741" y="345293"/>
                    </a:lnTo>
                    <a:lnTo>
                      <a:pt x="96558" y="357324"/>
                    </a:lnTo>
                    <a:lnTo>
                      <a:pt x="90526" y="366787"/>
                    </a:lnTo>
                    <a:lnTo>
                      <a:pt x="80373" y="378530"/>
                    </a:lnTo>
                    <a:lnTo>
                      <a:pt x="74063" y="383563"/>
                    </a:lnTo>
                    <a:lnTo>
                      <a:pt x="66901" y="387664"/>
                    </a:lnTo>
                    <a:lnTo>
                      <a:pt x="135117" y="387664"/>
                    </a:lnTo>
                    <a:lnTo>
                      <a:pt x="135117" y="234770"/>
                    </a:lnTo>
                    <a:lnTo>
                      <a:pt x="292463" y="234770"/>
                    </a:lnTo>
                    <a:lnTo>
                      <a:pt x="292463" y="387664"/>
                    </a:lnTo>
                    <a:lnTo>
                      <a:pt x="388614" y="387664"/>
                    </a:lnTo>
                    <a:lnTo>
                      <a:pt x="388614" y="0"/>
                    </a:lnTo>
                    <a:close/>
                  </a:path>
                </a:pathLst>
              </a:custGeom>
              <a:solidFill>
                <a:srgbClr val="222F72"/>
              </a:solidFill>
            </p:spPr>
            <p:txBody>
              <a:bodyPr wrap="square" lIns="0" tIns="0" rIns="0" bIns="0" rtlCol="0"/>
              <a:lstStyle/>
              <a:p>
                <a:endParaRPr/>
              </a:p>
            </p:txBody>
          </p:sp>
        </p:grpSp>
        <p:pic>
          <p:nvPicPr>
            <p:cNvPr id="5" name="Picture 32">
              <a:extLst>
                <a:ext uri="{FF2B5EF4-FFF2-40B4-BE49-F238E27FC236}">
                  <a16:creationId xmlns:a16="http://schemas.microsoft.com/office/drawing/2014/main" id="{4F31F6C1-ADE9-40E5-8C04-7923778ADBC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874563" y="6889157"/>
              <a:ext cx="700855" cy="488065"/>
            </a:xfrm>
            <a:prstGeom prst="rect">
              <a:avLst/>
            </a:prstGeom>
          </p:spPr>
        </p:pic>
        <p:pic>
          <p:nvPicPr>
            <p:cNvPr id="6" name="図 5" descr="時計, 座る, 記号, テーブル が含まれている画像&#10;&#10;自動的に生成された説明">
              <a:extLst>
                <a:ext uri="{FF2B5EF4-FFF2-40B4-BE49-F238E27FC236}">
                  <a16:creationId xmlns:a16="http://schemas.microsoft.com/office/drawing/2014/main" id="{9825FDE5-9006-A831-2E2C-296CC1F8996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17500" y="6071735"/>
              <a:ext cx="1304439" cy="1305487"/>
            </a:xfrm>
            <a:prstGeom prst="rect">
              <a:avLst/>
            </a:prstGeom>
          </p:spPr>
        </p:pic>
      </p:grpSp>
    </p:spTree>
    <p:extLst>
      <p:ext uri="{BB962C8B-B14F-4D97-AF65-F5344CB8AC3E}">
        <p14:creationId xmlns:p14="http://schemas.microsoft.com/office/powerpoint/2010/main" val="2165960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825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040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alpha val="81000"/>
          </a:schemeClr>
        </a:solidFill>
        <a:effectLst/>
      </p:bgPr>
    </p:bg>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EAF777ED-4D93-D821-2296-74413CBFCA51}"/>
              </a:ext>
            </a:extLst>
          </p:cNvPr>
          <p:cNvSpPr/>
          <p:nvPr userDrawn="1"/>
        </p:nvSpPr>
        <p:spPr>
          <a:xfrm>
            <a:off x="0" y="913131"/>
            <a:ext cx="10692130" cy="45719"/>
          </a:xfrm>
          <a:prstGeom prst="rect">
            <a:avLst/>
          </a:prstGeom>
          <a:gradFill>
            <a:gsLst>
              <a:gs pos="0">
                <a:srgbClr val="002060">
                  <a:lumMod val="100000"/>
                </a:srgbClr>
              </a:gs>
              <a:gs pos="50000">
                <a:srgbClr val="33CCFF">
                  <a:lumMod val="100000"/>
                </a:srgbClr>
              </a:gs>
              <a:gs pos="100000">
                <a:srgbClr val="0020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グラフィックス 18">
            <a:extLst>
              <a:ext uri="{FF2B5EF4-FFF2-40B4-BE49-F238E27FC236}">
                <a16:creationId xmlns:a16="http://schemas.microsoft.com/office/drawing/2014/main" id="{04682FB6-CC45-8E39-E663-BF3E1E0955AC}"/>
              </a:ext>
            </a:extLst>
          </p:cNvPr>
          <p:cNvPicPr>
            <a:picLocks noChangeAspect="1"/>
          </p:cNvPicPr>
          <p:nvPr userDrawn="1"/>
        </p:nvPicPr>
        <p:blipFill>
          <a:blip r:embed="rId2">
            <a:alphaModFix amt="12000"/>
            <a:extLst>
              <a:ext uri="{96DAC541-7B7A-43D3-8B79-37D633B846F1}">
                <asvg:svgBlip xmlns:asvg="http://schemas.microsoft.com/office/drawing/2016/SVG/main" r:embed="rId3"/>
              </a:ext>
            </a:extLst>
          </a:blip>
          <a:stretch>
            <a:fillRect/>
          </a:stretch>
        </p:blipFill>
        <p:spPr>
          <a:xfrm>
            <a:off x="4889500" y="3702050"/>
            <a:ext cx="5714999" cy="3929062"/>
          </a:xfrm>
          <a:prstGeom prst="rect">
            <a:avLst/>
          </a:prstGeom>
        </p:spPr>
      </p:pic>
      <p:grpSp>
        <p:nvGrpSpPr>
          <p:cNvPr id="2" name="グループ化 1">
            <a:extLst>
              <a:ext uri="{FF2B5EF4-FFF2-40B4-BE49-F238E27FC236}">
                <a16:creationId xmlns:a16="http://schemas.microsoft.com/office/drawing/2014/main" id="{C3F92A07-DA0C-2F49-53CE-55A6E6B6E2CE}"/>
              </a:ext>
            </a:extLst>
          </p:cNvPr>
          <p:cNvGrpSpPr/>
          <p:nvPr userDrawn="1"/>
        </p:nvGrpSpPr>
        <p:grpSpPr>
          <a:xfrm>
            <a:off x="317500" y="6071735"/>
            <a:ext cx="4257918" cy="1320982"/>
            <a:chOff x="317500" y="6071735"/>
            <a:chExt cx="4257918" cy="1320982"/>
          </a:xfrm>
        </p:grpSpPr>
        <p:pic>
          <p:nvPicPr>
            <p:cNvPr id="3" name="図 2" descr="アイコン&#10;&#10;自動的に生成された説明">
              <a:extLst>
                <a:ext uri="{FF2B5EF4-FFF2-40B4-BE49-F238E27FC236}">
                  <a16:creationId xmlns:a16="http://schemas.microsoft.com/office/drawing/2014/main" id="{E96144E5-FDCD-60CE-329C-F2F3E452796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157726" y="6826249"/>
              <a:ext cx="566468" cy="566468"/>
            </a:xfrm>
            <a:prstGeom prst="rect">
              <a:avLst/>
            </a:prstGeom>
          </p:spPr>
        </p:pic>
        <p:grpSp>
          <p:nvGrpSpPr>
            <p:cNvPr id="4" name="object 24">
              <a:extLst>
                <a:ext uri="{FF2B5EF4-FFF2-40B4-BE49-F238E27FC236}">
                  <a16:creationId xmlns:a16="http://schemas.microsoft.com/office/drawing/2014/main" id="{23839F26-8DF4-0719-0CD6-D630A5A52745}"/>
                </a:ext>
              </a:extLst>
            </p:cNvPr>
            <p:cNvGrpSpPr/>
            <p:nvPr userDrawn="1"/>
          </p:nvGrpSpPr>
          <p:grpSpPr>
            <a:xfrm>
              <a:off x="1956345" y="6889157"/>
              <a:ext cx="963584" cy="440655"/>
              <a:chOff x="7491722" y="6073140"/>
              <a:chExt cx="828040" cy="388620"/>
            </a:xfrm>
          </p:grpSpPr>
          <p:sp>
            <p:nvSpPr>
              <p:cNvPr id="7" name="object 25">
                <a:extLst>
                  <a:ext uri="{FF2B5EF4-FFF2-40B4-BE49-F238E27FC236}">
                    <a16:creationId xmlns:a16="http://schemas.microsoft.com/office/drawing/2014/main" id="{75520C91-081F-9F8B-C271-82A4E5022703}"/>
                  </a:ext>
                </a:extLst>
              </p:cNvPr>
              <p:cNvSpPr/>
              <p:nvPr/>
            </p:nvSpPr>
            <p:spPr>
              <a:xfrm>
                <a:off x="7491717" y="6073140"/>
                <a:ext cx="426084" cy="388620"/>
              </a:xfrm>
              <a:custGeom>
                <a:avLst/>
                <a:gdLst/>
                <a:ahLst/>
                <a:cxnLst/>
                <a:rect l="l" t="t" r="r" b="b"/>
                <a:pathLst>
                  <a:path w="426084" h="388620">
                    <a:moveTo>
                      <a:pt x="253530" y="0"/>
                    </a:moveTo>
                    <a:lnTo>
                      <a:pt x="0" y="0"/>
                    </a:lnTo>
                    <a:lnTo>
                      <a:pt x="0" y="64770"/>
                    </a:lnTo>
                    <a:lnTo>
                      <a:pt x="0" y="138430"/>
                    </a:lnTo>
                    <a:lnTo>
                      <a:pt x="0" y="220980"/>
                    </a:lnTo>
                    <a:lnTo>
                      <a:pt x="0" y="388620"/>
                    </a:lnTo>
                    <a:lnTo>
                      <a:pt x="87426" y="388620"/>
                    </a:lnTo>
                    <a:lnTo>
                      <a:pt x="87426" y="220980"/>
                    </a:lnTo>
                    <a:lnTo>
                      <a:pt x="253530" y="220980"/>
                    </a:lnTo>
                    <a:lnTo>
                      <a:pt x="253530" y="138430"/>
                    </a:lnTo>
                    <a:lnTo>
                      <a:pt x="96164" y="138430"/>
                    </a:lnTo>
                    <a:lnTo>
                      <a:pt x="96164" y="64770"/>
                    </a:lnTo>
                    <a:lnTo>
                      <a:pt x="253530" y="64770"/>
                    </a:lnTo>
                    <a:lnTo>
                      <a:pt x="253530" y="0"/>
                    </a:lnTo>
                    <a:close/>
                  </a:path>
                  <a:path w="426084" h="388620">
                    <a:moveTo>
                      <a:pt x="425475" y="457"/>
                    </a:moveTo>
                    <a:lnTo>
                      <a:pt x="291401" y="457"/>
                    </a:lnTo>
                    <a:lnTo>
                      <a:pt x="291401" y="388112"/>
                    </a:lnTo>
                    <a:lnTo>
                      <a:pt x="402666" y="388112"/>
                    </a:lnTo>
                    <a:lnTo>
                      <a:pt x="378244" y="367931"/>
                    </a:lnTo>
                    <a:lnTo>
                      <a:pt x="363410" y="345605"/>
                    </a:lnTo>
                    <a:lnTo>
                      <a:pt x="355561" y="326059"/>
                    </a:lnTo>
                    <a:lnTo>
                      <a:pt x="352590" y="314515"/>
                    </a:lnTo>
                    <a:lnTo>
                      <a:pt x="350113" y="291515"/>
                    </a:lnTo>
                    <a:lnTo>
                      <a:pt x="351574" y="271475"/>
                    </a:lnTo>
                    <a:lnTo>
                      <a:pt x="354990" y="255333"/>
                    </a:lnTo>
                    <a:lnTo>
                      <a:pt x="358444" y="244030"/>
                    </a:lnTo>
                    <a:lnTo>
                      <a:pt x="369862" y="207238"/>
                    </a:lnTo>
                    <a:lnTo>
                      <a:pt x="382181" y="164566"/>
                    </a:lnTo>
                    <a:lnTo>
                      <a:pt x="395490" y="115938"/>
                    </a:lnTo>
                    <a:lnTo>
                      <a:pt x="409892" y="61264"/>
                    </a:lnTo>
                    <a:lnTo>
                      <a:pt x="425475" y="457"/>
                    </a:lnTo>
                    <a:close/>
                  </a:path>
                </a:pathLst>
              </a:custGeom>
              <a:solidFill>
                <a:srgbClr val="E10018"/>
              </a:solidFill>
            </p:spPr>
            <p:txBody>
              <a:bodyPr wrap="square" lIns="0" tIns="0" rIns="0" bIns="0" rtlCol="0"/>
              <a:lstStyle/>
              <a:p>
                <a:endParaRPr/>
              </a:p>
            </p:txBody>
          </p:sp>
          <p:sp>
            <p:nvSpPr>
              <p:cNvPr id="9" name="object 26">
                <a:extLst>
                  <a:ext uri="{FF2B5EF4-FFF2-40B4-BE49-F238E27FC236}">
                    <a16:creationId xmlns:a16="http://schemas.microsoft.com/office/drawing/2014/main" id="{90EA4441-5DA4-5BA3-B275-09F4541BDBA2}"/>
                  </a:ext>
                </a:extLst>
              </p:cNvPr>
              <p:cNvSpPr/>
              <p:nvPr/>
            </p:nvSpPr>
            <p:spPr>
              <a:xfrm>
                <a:off x="7930675" y="6073585"/>
                <a:ext cx="388620" cy="387985"/>
              </a:xfrm>
              <a:custGeom>
                <a:avLst/>
                <a:gdLst/>
                <a:ahLst/>
                <a:cxnLst/>
                <a:rect l="l" t="t" r="r" b="b"/>
                <a:pathLst>
                  <a:path w="388620" h="387985">
                    <a:moveTo>
                      <a:pt x="388614" y="0"/>
                    </a:moveTo>
                    <a:lnTo>
                      <a:pt x="295417" y="0"/>
                    </a:lnTo>
                    <a:lnTo>
                      <a:pt x="295417" y="143827"/>
                    </a:lnTo>
                    <a:lnTo>
                      <a:pt x="138011" y="143827"/>
                    </a:lnTo>
                    <a:lnTo>
                      <a:pt x="138011" y="0"/>
                    </a:lnTo>
                    <a:lnTo>
                      <a:pt x="53490" y="0"/>
                    </a:lnTo>
                    <a:lnTo>
                      <a:pt x="45091" y="86429"/>
                    </a:lnTo>
                    <a:lnTo>
                      <a:pt x="36243" y="152671"/>
                    </a:lnTo>
                    <a:lnTo>
                      <a:pt x="27225" y="201525"/>
                    </a:lnTo>
                    <a:lnTo>
                      <a:pt x="18314" y="235791"/>
                    </a:lnTo>
                    <a:lnTo>
                      <a:pt x="9786" y="258268"/>
                    </a:lnTo>
                    <a:lnTo>
                      <a:pt x="5990" y="266697"/>
                    </a:lnTo>
                    <a:lnTo>
                      <a:pt x="1695" y="279495"/>
                    </a:lnTo>
                    <a:lnTo>
                      <a:pt x="16416" y="319417"/>
                    </a:lnTo>
                    <a:lnTo>
                      <a:pt x="33118" y="322865"/>
                    </a:lnTo>
                    <a:lnTo>
                      <a:pt x="41761" y="319695"/>
                    </a:lnTo>
                    <a:lnTo>
                      <a:pt x="53996" y="308691"/>
                    </a:lnTo>
                    <a:lnTo>
                      <a:pt x="62231" y="305264"/>
                    </a:lnTo>
                    <a:lnTo>
                      <a:pt x="100155" y="331669"/>
                    </a:lnTo>
                    <a:lnTo>
                      <a:pt x="100741" y="345293"/>
                    </a:lnTo>
                    <a:lnTo>
                      <a:pt x="96558" y="357324"/>
                    </a:lnTo>
                    <a:lnTo>
                      <a:pt x="90526" y="366787"/>
                    </a:lnTo>
                    <a:lnTo>
                      <a:pt x="80373" y="378530"/>
                    </a:lnTo>
                    <a:lnTo>
                      <a:pt x="74063" y="383563"/>
                    </a:lnTo>
                    <a:lnTo>
                      <a:pt x="66901" y="387664"/>
                    </a:lnTo>
                    <a:lnTo>
                      <a:pt x="135117" y="387664"/>
                    </a:lnTo>
                    <a:lnTo>
                      <a:pt x="135117" y="234770"/>
                    </a:lnTo>
                    <a:lnTo>
                      <a:pt x="292463" y="234770"/>
                    </a:lnTo>
                    <a:lnTo>
                      <a:pt x="292463" y="387664"/>
                    </a:lnTo>
                    <a:lnTo>
                      <a:pt x="388614" y="387664"/>
                    </a:lnTo>
                    <a:lnTo>
                      <a:pt x="388614" y="0"/>
                    </a:lnTo>
                    <a:close/>
                  </a:path>
                </a:pathLst>
              </a:custGeom>
              <a:solidFill>
                <a:srgbClr val="222F72"/>
              </a:solidFill>
            </p:spPr>
            <p:txBody>
              <a:bodyPr wrap="square" lIns="0" tIns="0" rIns="0" bIns="0" rtlCol="0"/>
              <a:lstStyle/>
              <a:p>
                <a:endParaRPr/>
              </a:p>
            </p:txBody>
          </p:sp>
        </p:grpSp>
        <p:pic>
          <p:nvPicPr>
            <p:cNvPr id="5" name="Picture 32">
              <a:extLst>
                <a:ext uri="{FF2B5EF4-FFF2-40B4-BE49-F238E27FC236}">
                  <a16:creationId xmlns:a16="http://schemas.microsoft.com/office/drawing/2014/main" id="{3185ADD3-0F81-FE0D-0070-BE3244623D2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874563" y="6889157"/>
              <a:ext cx="700855" cy="488065"/>
            </a:xfrm>
            <a:prstGeom prst="rect">
              <a:avLst/>
            </a:prstGeom>
          </p:spPr>
        </p:pic>
        <p:pic>
          <p:nvPicPr>
            <p:cNvPr id="6" name="図 5" descr="時計, 座る, 記号, テーブル が含まれている画像&#10;&#10;自動的に生成された説明">
              <a:extLst>
                <a:ext uri="{FF2B5EF4-FFF2-40B4-BE49-F238E27FC236}">
                  <a16:creationId xmlns:a16="http://schemas.microsoft.com/office/drawing/2014/main" id="{A322C6AD-FB1F-562D-5171-4784336CE52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17500" y="6071735"/>
              <a:ext cx="1304439" cy="1305487"/>
            </a:xfrm>
            <a:prstGeom prst="rect">
              <a:avLst/>
            </a:prstGeom>
          </p:spPr>
        </p:pic>
      </p:grpSp>
    </p:spTree>
    <p:extLst>
      <p:ext uri="{BB962C8B-B14F-4D97-AF65-F5344CB8AC3E}">
        <p14:creationId xmlns:p14="http://schemas.microsoft.com/office/powerpoint/2010/main" val="1183855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Two Content">
    <p:bg>
      <p:bgPr>
        <a:solidFill>
          <a:schemeClr val="bg1"/>
        </a:solidFill>
        <a:effectLst/>
      </p:bgPr>
    </p:bg>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963C6189-98FE-7588-B4DF-57A6C81C3971}"/>
              </a:ext>
            </a:extLst>
          </p:cNvPr>
          <p:cNvSpPr/>
          <p:nvPr userDrawn="1"/>
        </p:nvSpPr>
        <p:spPr>
          <a:xfrm>
            <a:off x="0" y="913131"/>
            <a:ext cx="10692130" cy="45719"/>
          </a:xfrm>
          <a:prstGeom prst="rect">
            <a:avLst/>
          </a:prstGeom>
          <a:gradFill>
            <a:gsLst>
              <a:gs pos="0">
                <a:srgbClr val="002060">
                  <a:lumMod val="100000"/>
                </a:srgbClr>
              </a:gs>
              <a:gs pos="50000">
                <a:srgbClr val="33CCFF">
                  <a:lumMod val="100000"/>
                </a:srgbClr>
              </a:gs>
              <a:gs pos="100000">
                <a:srgbClr val="0020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グラフィックス 14">
            <a:extLst>
              <a:ext uri="{FF2B5EF4-FFF2-40B4-BE49-F238E27FC236}">
                <a16:creationId xmlns:a16="http://schemas.microsoft.com/office/drawing/2014/main" id="{593D88A2-E70A-B453-4548-89DCA7CF40A5}"/>
              </a:ext>
            </a:extLst>
          </p:cNvPr>
          <p:cNvPicPr>
            <a:picLocks noChangeAspect="1"/>
          </p:cNvPicPr>
          <p:nvPr userDrawn="1"/>
        </p:nvPicPr>
        <p:blipFill>
          <a:blip r:embed="rId2">
            <a:alphaModFix amt="12000"/>
            <a:extLst>
              <a:ext uri="{96DAC541-7B7A-43D3-8B79-37D633B846F1}">
                <asvg:svgBlip xmlns:asvg="http://schemas.microsoft.com/office/drawing/2016/SVG/main" r:embed="rId3"/>
              </a:ext>
            </a:extLst>
          </a:blip>
          <a:stretch>
            <a:fillRect/>
          </a:stretch>
        </p:blipFill>
        <p:spPr>
          <a:xfrm>
            <a:off x="4889500" y="3702050"/>
            <a:ext cx="5714999" cy="3929062"/>
          </a:xfrm>
          <a:prstGeom prst="rect">
            <a:avLst/>
          </a:prstGeom>
        </p:spPr>
      </p:pic>
      <p:grpSp>
        <p:nvGrpSpPr>
          <p:cNvPr id="2" name="グループ化 1">
            <a:extLst>
              <a:ext uri="{FF2B5EF4-FFF2-40B4-BE49-F238E27FC236}">
                <a16:creationId xmlns:a16="http://schemas.microsoft.com/office/drawing/2014/main" id="{B175B27D-D911-9165-916C-3CC9D1971D3D}"/>
              </a:ext>
            </a:extLst>
          </p:cNvPr>
          <p:cNvGrpSpPr/>
          <p:nvPr userDrawn="1"/>
        </p:nvGrpSpPr>
        <p:grpSpPr>
          <a:xfrm>
            <a:off x="317500" y="6071735"/>
            <a:ext cx="4257918" cy="1320982"/>
            <a:chOff x="317500" y="6071735"/>
            <a:chExt cx="4257918" cy="1320982"/>
          </a:xfrm>
        </p:grpSpPr>
        <p:pic>
          <p:nvPicPr>
            <p:cNvPr id="3" name="図 2" descr="アイコン&#10;&#10;自動的に生成された説明">
              <a:extLst>
                <a:ext uri="{FF2B5EF4-FFF2-40B4-BE49-F238E27FC236}">
                  <a16:creationId xmlns:a16="http://schemas.microsoft.com/office/drawing/2014/main" id="{6436FDA5-D500-B170-6876-740E33556B9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157726" y="6826249"/>
              <a:ext cx="566468" cy="566468"/>
            </a:xfrm>
            <a:prstGeom prst="rect">
              <a:avLst/>
            </a:prstGeom>
          </p:spPr>
        </p:pic>
        <p:grpSp>
          <p:nvGrpSpPr>
            <p:cNvPr id="4" name="object 24">
              <a:extLst>
                <a:ext uri="{FF2B5EF4-FFF2-40B4-BE49-F238E27FC236}">
                  <a16:creationId xmlns:a16="http://schemas.microsoft.com/office/drawing/2014/main" id="{41DA1A34-31B5-99FC-72F7-464E6F60CD87}"/>
                </a:ext>
              </a:extLst>
            </p:cNvPr>
            <p:cNvGrpSpPr/>
            <p:nvPr userDrawn="1"/>
          </p:nvGrpSpPr>
          <p:grpSpPr>
            <a:xfrm>
              <a:off x="1956345" y="6889157"/>
              <a:ext cx="963584" cy="440655"/>
              <a:chOff x="7491722" y="6073140"/>
              <a:chExt cx="828040" cy="388620"/>
            </a:xfrm>
          </p:grpSpPr>
          <p:sp>
            <p:nvSpPr>
              <p:cNvPr id="7" name="object 25">
                <a:extLst>
                  <a:ext uri="{FF2B5EF4-FFF2-40B4-BE49-F238E27FC236}">
                    <a16:creationId xmlns:a16="http://schemas.microsoft.com/office/drawing/2014/main" id="{11088C07-A6A2-1DFD-7687-1B3C0703530D}"/>
                  </a:ext>
                </a:extLst>
              </p:cNvPr>
              <p:cNvSpPr/>
              <p:nvPr/>
            </p:nvSpPr>
            <p:spPr>
              <a:xfrm>
                <a:off x="7491717" y="6073140"/>
                <a:ext cx="426084" cy="388620"/>
              </a:xfrm>
              <a:custGeom>
                <a:avLst/>
                <a:gdLst/>
                <a:ahLst/>
                <a:cxnLst/>
                <a:rect l="l" t="t" r="r" b="b"/>
                <a:pathLst>
                  <a:path w="426084" h="388620">
                    <a:moveTo>
                      <a:pt x="253530" y="0"/>
                    </a:moveTo>
                    <a:lnTo>
                      <a:pt x="0" y="0"/>
                    </a:lnTo>
                    <a:lnTo>
                      <a:pt x="0" y="64770"/>
                    </a:lnTo>
                    <a:lnTo>
                      <a:pt x="0" y="138430"/>
                    </a:lnTo>
                    <a:lnTo>
                      <a:pt x="0" y="220980"/>
                    </a:lnTo>
                    <a:lnTo>
                      <a:pt x="0" y="388620"/>
                    </a:lnTo>
                    <a:lnTo>
                      <a:pt x="87426" y="388620"/>
                    </a:lnTo>
                    <a:lnTo>
                      <a:pt x="87426" y="220980"/>
                    </a:lnTo>
                    <a:lnTo>
                      <a:pt x="253530" y="220980"/>
                    </a:lnTo>
                    <a:lnTo>
                      <a:pt x="253530" y="138430"/>
                    </a:lnTo>
                    <a:lnTo>
                      <a:pt x="96164" y="138430"/>
                    </a:lnTo>
                    <a:lnTo>
                      <a:pt x="96164" y="64770"/>
                    </a:lnTo>
                    <a:lnTo>
                      <a:pt x="253530" y="64770"/>
                    </a:lnTo>
                    <a:lnTo>
                      <a:pt x="253530" y="0"/>
                    </a:lnTo>
                    <a:close/>
                  </a:path>
                  <a:path w="426084" h="388620">
                    <a:moveTo>
                      <a:pt x="425475" y="457"/>
                    </a:moveTo>
                    <a:lnTo>
                      <a:pt x="291401" y="457"/>
                    </a:lnTo>
                    <a:lnTo>
                      <a:pt x="291401" y="388112"/>
                    </a:lnTo>
                    <a:lnTo>
                      <a:pt x="402666" y="388112"/>
                    </a:lnTo>
                    <a:lnTo>
                      <a:pt x="378244" y="367931"/>
                    </a:lnTo>
                    <a:lnTo>
                      <a:pt x="363410" y="345605"/>
                    </a:lnTo>
                    <a:lnTo>
                      <a:pt x="355561" y="326059"/>
                    </a:lnTo>
                    <a:lnTo>
                      <a:pt x="352590" y="314515"/>
                    </a:lnTo>
                    <a:lnTo>
                      <a:pt x="350113" y="291515"/>
                    </a:lnTo>
                    <a:lnTo>
                      <a:pt x="351574" y="271475"/>
                    </a:lnTo>
                    <a:lnTo>
                      <a:pt x="354990" y="255333"/>
                    </a:lnTo>
                    <a:lnTo>
                      <a:pt x="358444" y="244030"/>
                    </a:lnTo>
                    <a:lnTo>
                      <a:pt x="369862" y="207238"/>
                    </a:lnTo>
                    <a:lnTo>
                      <a:pt x="382181" y="164566"/>
                    </a:lnTo>
                    <a:lnTo>
                      <a:pt x="395490" y="115938"/>
                    </a:lnTo>
                    <a:lnTo>
                      <a:pt x="409892" y="61264"/>
                    </a:lnTo>
                    <a:lnTo>
                      <a:pt x="425475" y="457"/>
                    </a:lnTo>
                    <a:close/>
                  </a:path>
                </a:pathLst>
              </a:custGeom>
              <a:solidFill>
                <a:srgbClr val="E10018"/>
              </a:solidFill>
            </p:spPr>
            <p:txBody>
              <a:bodyPr wrap="square" lIns="0" tIns="0" rIns="0" bIns="0" rtlCol="0"/>
              <a:lstStyle/>
              <a:p>
                <a:endParaRPr/>
              </a:p>
            </p:txBody>
          </p:sp>
          <p:sp>
            <p:nvSpPr>
              <p:cNvPr id="9" name="object 26">
                <a:extLst>
                  <a:ext uri="{FF2B5EF4-FFF2-40B4-BE49-F238E27FC236}">
                    <a16:creationId xmlns:a16="http://schemas.microsoft.com/office/drawing/2014/main" id="{62A71777-87E2-20E8-1227-ABBD48372C21}"/>
                  </a:ext>
                </a:extLst>
              </p:cNvPr>
              <p:cNvSpPr/>
              <p:nvPr/>
            </p:nvSpPr>
            <p:spPr>
              <a:xfrm>
                <a:off x="7930675" y="6073585"/>
                <a:ext cx="388620" cy="387985"/>
              </a:xfrm>
              <a:custGeom>
                <a:avLst/>
                <a:gdLst/>
                <a:ahLst/>
                <a:cxnLst/>
                <a:rect l="l" t="t" r="r" b="b"/>
                <a:pathLst>
                  <a:path w="388620" h="387985">
                    <a:moveTo>
                      <a:pt x="388614" y="0"/>
                    </a:moveTo>
                    <a:lnTo>
                      <a:pt x="295417" y="0"/>
                    </a:lnTo>
                    <a:lnTo>
                      <a:pt x="295417" y="143827"/>
                    </a:lnTo>
                    <a:lnTo>
                      <a:pt x="138011" y="143827"/>
                    </a:lnTo>
                    <a:lnTo>
                      <a:pt x="138011" y="0"/>
                    </a:lnTo>
                    <a:lnTo>
                      <a:pt x="53490" y="0"/>
                    </a:lnTo>
                    <a:lnTo>
                      <a:pt x="45091" y="86429"/>
                    </a:lnTo>
                    <a:lnTo>
                      <a:pt x="36243" y="152671"/>
                    </a:lnTo>
                    <a:lnTo>
                      <a:pt x="27225" y="201525"/>
                    </a:lnTo>
                    <a:lnTo>
                      <a:pt x="18314" y="235791"/>
                    </a:lnTo>
                    <a:lnTo>
                      <a:pt x="9786" y="258268"/>
                    </a:lnTo>
                    <a:lnTo>
                      <a:pt x="5990" y="266697"/>
                    </a:lnTo>
                    <a:lnTo>
                      <a:pt x="1695" y="279495"/>
                    </a:lnTo>
                    <a:lnTo>
                      <a:pt x="16416" y="319417"/>
                    </a:lnTo>
                    <a:lnTo>
                      <a:pt x="33118" y="322865"/>
                    </a:lnTo>
                    <a:lnTo>
                      <a:pt x="41761" y="319695"/>
                    </a:lnTo>
                    <a:lnTo>
                      <a:pt x="53996" y="308691"/>
                    </a:lnTo>
                    <a:lnTo>
                      <a:pt x="62231" y="305264"/>
                    </a:lnTo>
                    <a:lnTo>
                      <a:pt x="100155" y="331669"/>
                    </a:lnTo>
                    <a:lnTo>
                      <a:pt x="100741" y="345293"/>
                    </a:lnTo>
                    <a:lnTo>
                      <a:pt x="96558" y="357324"/>
                    </a:lnTo>
                    <a:lnTo>
                      <a:pt x="90526" y="366787"/>
                    </a:lnTo>
                    <a:lnTo>
                      <a:pt x="80373" y="378530"/>
                    </a:lnTo>
                    <a:lnTo>
                      <a:pt x="74063" y="383563"/>
                    </a:lnTo>
                    <a:lnTo>
                      <a:pt x="66901" y="387664"/>
                    </a:lnTo>
                    <a:lnTo>
                      <a:pt x="135117" y="387664"/>
                    </a:lnTo>
                    <a:lnTo>
                      <a:pt x="135117" y="234770"/>
                    </a:lnTo>
                    <a:lnTo>
                      <a:pt x="292463" y="234770"/>
                    </a:lnTo>
                    <a:lnTo>
                      <a:pt x="292463" y="387664"/>
                    </a:lnTo>
                    <a:lnTo>
                      <a:pt x="388614" y="387664"/>
                    </a:lnTo>
                    <a:lnTo>
                      <a:pt x="388614" y="0"/>
                    </a:lnTo>
                    <a:close/>
                  </a:path>
                </a:pathLst>
              </a:custGeom>
              <a:solidFill>
                <a:srgbClr val="222F72"/>
              </a:solidFill>
            </p:spPr>
            <p:txBody>
              <a:bodyPr wrap="square" lIns="0" tIns="0" rIns="0" bIns="0" rtlCol="0"/>
              <a:lstStyle/>
              <a:p>
                <a:endParaRPr/>
              </a:p>
            </p:txBody>
          </p:sp>
        </p:grpSp>
        <p:pic>
          <p:nvPicPr>
            <p:cNvPr id="5" name="Picture 32">
              <a:extLst>
                <a:ext uri="{FF2B5EF4-FFF2-40B4-BE49-F238E27FC236}">
                  <a16:creationId xmlns:a16="http://schemas.microsoft.com/office/drawing/2014/main" id="{4153B92D-BD6E-25A0-E2B7-173C53BE652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874563" y="6889157"/>
              <a:ext cx="700855" cy="488065"/>
            </a:xfrm>
            <a:prstGeom prst="rect">
              <a:avLst/>
            </a:prstGeom>
          </p:spPr>
        </p:pic>
        <p:pic>
          <p:nvPicPr>
            <p:cNvPr id="6" name="図 5" descr="時計, 座る, 記号, テーブル が含まれている画像&#10;&#10;自動的に生成された説明">
              <a:extLst>
                <a:ext uri="{FF2B5EF4-FFF2-40B4-BE49-F238E27FC236}">
                  <a16:creationId xmlns:a16="http://schemas.microsoft.com/office/drawing/2014/main" id="{E55C640E-2986-C47E-0560-78D656F48C5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17500" y="6071735"/>
              <a:ext cx="1304439" cy="1305487"/>
            </a:xfrm>
            <a:prstGeom prst="rect">
              <a:avLst/>
            </a:prstGeom>
          </p:spPr>
        </p:pic>
      </p:grpSp>
    </p:spTree>
    <p:extLst>
      <p:ext uri="{BB962C8B-B14F-4D97-AF65-F5344CB8AC3E}">
        <p14:creationId xmlns:p14="http://schemas.microsoft.com/office/powerpoint/2010/main" val="51224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79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792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009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585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889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8898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sv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sv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sv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9.sv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theme" Target="../theme/theme8.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sv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2D52131-2122-D581-C88D-A151AFA0A26E}"/>
              </a:ext>
            </a:extLst>
          </p:cNvPr>
          <p:cNvSpPr/>
          <p:nvPr userDrawn="1"/>
        </p:nvSpPr>
        <p:spPr>
          <a:xfrm>
            <a:off x="1270" y="913130"/>
            <a:ext cx="10692130" cy="5730239"/>
          </a:xfrm>
          <a:custGeom>
            <a:avLst/>
            <a:gdLst/>
            <a:ahLst/>
            <a:cxnLst/>
            <a:rect l="l" t="t" r="r" b="b"/>
            <a:pathLst>
              <a:path w="10692130" h="7556500">
                <a:moveTo>
                  <a:pt x="10691812" y="0"/>
                </a:moveTo>
                <a:lnTo>
                  <a:pt x="0" y="0"/>
                </a:lnTo>
                <a:lnTo>
                  <a:pt x="0" y="7556499"/>
                </a:lnTo>
                <a:lnTo>
                  <a:pt x="10691812" y="7556499"/>
                </a:lnTo>
                <a:lnTo>
                  <a:pt x="10691812" y="0"/>
                </a:lnTo>
                <a:close/>
              </a:path>
            </a:pathLst>
          </a:custGeom>
          <a:solidFill>
            <a:srgbClr val="002060"/>
          </a:solidFill>
        </p:spPr>
        <p:txBody>
          <a:bodyPr wrap="square" lIns="0" tIns="0" rIns="0" bIns="0" rtlCol="0"/>
          <a:lstStyle/>
          <a:p>
            <a:r>
              <a:rPr lang="ja-JP" altLang="en-US" dirty="0"/>
              <a:t>　　　</a:t>
            </a:r>
            <a:r>
              <a:rPr lang="en-AU" dirty="0"/>
              <a:t>                  </a:t>
            </a:r>
            <a:r>
              <a:rPr lang="ja-JP" altLang="en-US" dirty="0"/>
              <a:t>　　　　　　　　　                   </a:t>
            </a:r>
            <a:endParaRPr lang="en-AU" dirty="0"/>
          </a:p>
        </p:txBody>
      </p:sp>
      <p:sp>
        <p:nvSpPr>
          <p:cNvPr id="16" name="正方形/長方形 15">
            <a:extLst>
              <a:ext uri="{FF2B5EF4-FFF2-40B4-BE49-F238E27FC236}">
                <a16:creationId xmlns:a16="http://schemas.microsoft.com/office/drawing/2014/main" id="{75885900-F940-8D5C-D275-B0739A4D7CF1}"/>
              </a:ext>
            </a:extLst>
          </p:cNvPr>
          <p:cNvSpPr/>
          <p:nvPr userDrawn="1"/>
        </p:nvSpPr>
        <p:spPr>
          <a:xfrm>
            <a:off x="0" y="6597650"/>
            <a:ext cx="10692130" cy="45719"/>
          </a:xfrm>
          <a:prstGeom prst="rect">
            <a:avLst/>
          </a:prstGeom>
          <a:gradFill>
            <a:gsLst>
              <a:gs pos="0">
                <a:srgbClr val="002060">
                  <a:lumMod val="100000"/>
                </a:srgbClr>
              </a:gs>
              <a:gs pos="50000">
                <a:srgbClr val="33CCFF">
                  <a:lumMod val="100000"/>
                </a:srgbClr>
              </a:gs>
              <a:gs pos="100000">
                <a:srgbClr val="0020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37473F4A-A0DD-C50E-FD54-5852591ACB8C}"/>
              </a:ext>
            </a:extLst>
          </p:cNvPr>
          <p:cNvSpPr/>
          <p:nvPr userDrawn="1"/>
        </p:nvSpPr>
        <p:spPr>
          <a:xfrm>
            <a:off x="0" y="913131"/>
            <a:ext cx="10692130" cy="45719"/>
          </a:xfrm>
          <a:prstGeom prst="rect">
            <a:avLst/>
          </a:prstGeom>
          <a:gradFill>
            <a:gsLst>
              <a:gs pos="0">
                <a:srgbClr val="002060">
                  <a:lumMod val="100000"/>
                </a:srgbClr>
              </a:gs>
              <a:gs pos="50000">
                <a:srgbClr val="33CCFF">
                  <a:lumMod val="100000"/>
                </a:srgbClr>
              </a:gs>
              <a:gs pos="100000">
                <a:srgbClr val="0020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402F29D4-5712-3A7C-81E1-7B4846429591}"/>
              </a:ext>
            </a:extLst>
          </p:cNvPr>
          <p:cNvGrpSpPr/>
          <p:nvPr userDrawn="1"/>
        </p:nvGrpSpPr>
        <p:grpSpPr>
          <a:xfrm>
            <a:off x="317500" y="6071735"/>
            <a:ext cx="4257918" cy="1320982"/>
            <a:chOff x="317500" y="6071735"/>
            <a:chExt cx="4257918" cy="1320982"/>
          </a:xfrm>
        </p:grpSpPr>
        <p:pic>
          <p:nvPicPr>
            <p:cNvPr id="4" name="図 3" descr="アイコン&#10;&#10;自動的に生成された説明">
              <a:extLst>
                <a:ext uri="{FF2B5EF4-FFF2-40B4-BE49-F238E27FC236}">
                  <a16:creationId xmlns:a16="http://schemas.microsoft.com/office/drawing/2014/main" id="{3F545986-0A3F-F036-6E2C-C1EACD223E9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157726" y="6826249"/>
              <a:ext cx="566468" cy="566468"/>
            </a:xfrm>
            <a:prstGeom prst="rect">
              <a:avLst/>
            </a:prstGeom>
          </p:spPr>
        </p:pic>
        <p:grpSp>
          <p:nvGrpSpPr>
            <p:cNvPr id="5" name="object 24">
              <a:extLst>
                <a:ext uri="{FF2B5EF4-FFF2-40B4-BE49-F238E27FC236}">
                  <a16:creationId xmlns:a16="http://schemas.microsoft.com/office/drawing/2014/main" id="{596FA2AE-70B1-D850-EFB6-894774AF7398}"/>
                </a:ext>
              </a:extLst>
            </p:cNvPr>
            <p:cNvGrpSpPr/>
            <p:nvPr userDrawn="1"/>
          </p:nvGrpSpPr>
          <p:grpSpPr>
            <a:xfrm>
              <a:off x="1956345" y="6889157"/>
              <a:ext cx="963584" cy="440655"/>
              <a:chOff x="7491722" y="6073140"/>
              <a:chExt cx="828040" cy="388620"/>
            </a:xfrm>
          </p:grpSpPr>
          <p:sp>
            <p:nvSpPr>
              <p:cNvPr id="9" name="object 25">
                <a:extLst>
                  <a:ext uri="{FF2B5EF4-FFF2-40B4-BE49-F238E27FC236}">
                    <a16:creationId xmlns:a16="http://schemas.microsoft.com/office/drawing/2014/main" id="{554540EA-9320-2FAB-C06A-F493CB404A1A}"/>
                  </a:ext>
                </a:extLst>
              </p:cNvPr>
              <p:cNvSpPr/>
              <p:nvPr/>
            </p:nvSpPr>
            <p:spPr>
              <a:xfrm>
                <a:off x="7491717" y="6073140"/>
                <a:ext cx="426084" cy="388620"/>
              </a:xfrm>
              <a:custGeom>
                <a:avLst/>
                <a:gdLst/>
                <a:ahLst/>
                <a:cxnLst/>
                <a:rect l="l" t="t" r="r" b="b"/>
                <a:pathLst>
                  <a:path w="426084" h="388620">
                    <a:moveTo>
                      <a:pt x="253530" y="0"/>
                    </a:moveTo>
                    <a:lnTo>
                      <a:pt x="0" y="0"/>
                    </a:lnTo>
                    <a:lnTo>
                      <a:pt x="0" y="64770"/>
                    </a:lnTo>
                    <a:lnTo>
                      <a:pt x="0" y="138430"/>
                    </a:lnTo>
                    <a:lnTo>
                      <a:pt x="0" y="220980"/>
                    </a:lnTo>
                    <a:lnTo>
                      <a:pt x="0" y="388620"/>
                    </a:lnTo>
                    <a:lnTo>
                      <a:pt x="87426" y="388620"/>
                    </a:lnTo>
                    <a:lnTo>
                      <a:pt x="87426" y="220980"/>
                    </a:lnTo>
                    <a:lnTo>
                      <a:pt x="253530" y="220980"/>
                    </a:lnTo>
                    <a:lnTo>
                      <a:pt x="253530" y="138430"/>
                    </a:lnTo>
                    <a:lnTo>
                      <a:pt x="96164" y="138430"/>
                    </a:lnTo>
                    <a:lnTo>
                      <a:pt x="96164" y="64770"/>
                    </a:lnTo>
                    <a:lnTo>
                      <a:pt x="253530" y="64770"/>
                    </a:lnTo>
                    <a:lnTo>
                      <a:pt x="253530" y="0"/>
                    </a:lnTo>
                    <a:close/>
                  </a:path>
                  <a:path w="426084" h="388620">
                    <a:moveTo>
                      <a:pt x="425475" y="457"/>
                    </a:moveTo>
                    <a:lnTo>
                      <a:pt x="291401" y="457"/>
                    </a:lnTo>
                    <a:lnTo>
                      <a:pt x="291401" y="388112"/>
                    </a:lnTo>
                    <a:lnTo>
                      <a:pt x="402666" y="388112"/>
                    </a:lnTo>
                    <a:lnTo>
                      <a:pt x="378244" y="367931"/>
                    </a:lnTo>
                    <a:lnTo>
                      <a:pt x="363410" y="345605"/>
                    </a:lnTo>
                    <a:lnTo>
                      <a:pt x="355561" y="326059"/>
                    </a:lnTo>
                    <a:lnTo>
                      <a:pt x="352590" y="314515"/>
                    </a:lnTo>
                    <a:lnTo>
                      <a:pt x="350113" y="291515"/>
                    </a:lnTo>
                    <a:lnTo>
                      <a:pt x="351574" y="271475"/>
                    </a:lnTo>
                    <a:lnTo>
                      <a:pt x="354990" y="255333"/>
                    </a:lnTo>
                    <a:lnTo>
                      <a:pt x="358444" y="244030"/>
                    </a:lnTo>
                    <a:lnTo>
                      <a:pt x="369862" y="207238"/>
                    </a:lnTo>
                    <a:lnTo>
                      <a:pt x="382181" y="164566"/>
                    </a:lnTo>
                    <a:lnTo>
                      <a:pt x="395490" y="115938"/>
                    </a:lnTo>
                    <a:lnTo>
                      <a:pt x="409892" y="61264"/>
                    </a:lnTo>
                    <a:lnTo>
                      <a:pt x="425475" y="457"/>
                    </a:lnTo>
                    <a:close/>
                  </a:path>
                </a:pathLst>
              </a:custGeom>
              <a:solidFill>
                <a:srgbClr val="E10018"/>
              </a:solidFill>
            </p:spPr>
            <p:txBody>
              <a:bodyPr wrap="square" lIns="0" tIns="0" rIns="0" bIns="0" rtlCol="0"/>
              <a:lstStyle/>
              <a:p>
                <a:endParaRPr/>
              </a:p>
            </p:txBody>
          </p:sp>
          <p:sp>
            <p:nvSpPr>
              <p:cNvPr id="17" name="object 26">
                <a:extLst>
                  <a:ext uri="{FF2B5EF4-FFF2-40B4-BE49-F238E27FC236}">
                    <a16:creationId xmlns:a16="http://schemas.microsoft.com/office/drawing/2014/main" id="{D8AFA8C5-D6B6-B9D7-DBE0-407F41FB1709}"/>
                  </a:ext>
                </a:extLst>
              </p:cNvPr>
              <p:cNvSpPr/>
              <p:nvPr/>
            </p:nvSpPr>
            <p:spPr>
              <a:xfrm>
                <a:off x="7930675" y="6073585"/>
                <a:ext cx="388620" cy="387985"/>
              </a:xfrm>
              <a:custGeom>
                <a:avLst/>
                <a:gdLst/>
                <a:ahLst/>
                <a:cxnLst/>
                <a:rect l="l" t="t" r="r" b="b"/>
                <a:pathLst>
                  <a:path w="388620" h="387985">
                    <a:moveTo>
                      <a:pt x="388614" y="0"/>
                    </a:moveTo>
                    <a:lnTo>
                      <a:pt x="295417" y="0"/>
                    </a:lnTo>
                    <a:lnTo>
                      <a:pt x="295417" y="143827"/>
                    </a:lnTo>
                    <a:lnTo>
                      <a:pt x="138011" y="143827"/>
                    </a:lnTo>
                    <a:lnTo>
                      <a:pt x="138011" y="0"/>
                    </a:lnTo>
                    <a:lnTo>
                      <a:pt x="53490" y="0"/>
                    </a:lnTo>
                    <a:lnTo>
                      <a:pt x="45091" y="86429"/>
                    </a:lnTo>
                    <a:lnTo>
                      <a:pt x="36243" y="152671"/>
                    </a:lnTo>
                    <a:lnTo>
                      <a:pt x="27225" y="201525"/>
                    </a:lnTo>
                    <a:lnTo>
                      <a:pt x="18314" y="235791"/>
                    </a:lnTo>
                    <a:lnTo>
                      <a:pt x="9786" y="258268"/>
                    </a:lnTo>
                    <a:lnTo>
                      <a:pt x="5990" y="266697"/>
                    </a:lnTo>
                    <a:lnTo>
                      <a:pt x="1695" y="279495"/>
                    </a:lnTo>
                    <a:lnTo>
                      <a:pt x="16416" y="319417"/>
                    </a:lnTo>
                    <a:lnTo>
                      <a:pt x="33118" y="322865"/>
                    </a:lnTo>
                    <a:lnTo>
                      <a:pt x="41761" y="319695"/>
                    </a:lnTo>
                    <a:lnTo>
                      <a:pt x="53996" y="308691"/>
                    </a:lnTo>
                    <a:lnTo>
                      <a:pt x="62231" y="305264"/>
                    </a:lnTo>
                    <a:lnTo>
                      <a:pt x="100155" y="331669"/>
                    </a:lnTo>
                    <a:lnTo>
                      <a:pt x="100741" y="345293"/>
                    </a:lnTo>
                    <a:lnTo>
                      <a:pt x="96558" y="357324"/>
                    </a:lnTo>
                    <a:lnTo>
                      <a:pt x="90526" y="366787"/>
                    </a:lnTo>
                    <a:lnTo>
                      <a:pt x="80373" y="378530"/>
                    </a:lnTo>
                    <a:lnTo>
                      <a:pt x="74063" y="383563"/>
                    </a:lnTo>
                    <a:lnTo>
                      <a:pt x="66901" y="387664"/>
                    </a:lnTo>
                    <a:lnTo>
                      <a:pt x="135117" y="387664"/>
                    </a:lnTo>
                    <a:lnTo>
                      <a:pt x="135117" y="234770"/>
                    </a:lnTo>
                    <a:lnTo>
                      <a:pt x="292463" y="234770"/>
                    </a:lnTo>
                    <a:lnTo>
                      <a:pt x="292463" y="387664"/>
                    </a:lnTo>
                    <a:lnTo>
                      <a:pt x="388614" y="387664"/>
                    </a:lnTo>
                    <a:lnTo>
                      <a:pt x="388614" y="0"/>
                    </a:lnTo>
                    <a:close/>
                  </a:path>
                </a:pathLst>
              </a:custGeom>
              <a:solidFill>
                <a:srgbClr val="222F72"/>
              </a:solidFill>
            </p:spPr>
            <p:txBody>
              <a:bodyPr wrap="square" lIns="0" tIns="0" rIns="0" bIns="0" rtlCol="0"/>
              <a:lstStyle/>
              <a:p>
                <a:endParaRPr/>
              </a:p>
            </p:txBody>
          </p:sp>
        </p:grpSp>
        <p:pic>
          <p:nvPicPr>
            <p:cNvPr id="6" name="Picture 32">
              <a:extLst>
                <a:ext uri="{FF2B5EF4-FFF2-40B4-BE49-F238E27FC236}">
                  <a16:creationId xmlns:a16="http://schemas.microsoft.com/office/drawing/2014/main" id="{0CA69301-1649-84E5-ECB1-C0188878F19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874563" y="6889157"/>
              <a:ext cx="700855" cy="488065"/>
            </a:xfrm>
            <a:prstGeom prst="rect">
              <a:avLst/>
            </a:prstGeom>
          </p:spPr>
        </p:pic>
        <p:pic>
          <p:nvPicPr>
            <p:cNvPr id="8" name="図 7" descr="時計, 座る, 記号, テーブル が含まれている画像&#10;&#10;自動的に生成された説明">
              <a:extLst>
                <a:ext uri="{FF2B5EF4-FFF2-40B4-BE49-F238E27FC236}">
                  <a16:creationId xmlns:a16="http://schemas.microsoft.com/office/drawing/2014/main" id="{ACA87C6A-CE4E-1764-BA58-2063F73A796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17500" y="6071735"/>
              <a:ext cx="1304439" cy="1305487"/>
            </a:xfrm>
            <a:prstGeom prst="rect">
              <a:avLst/>
            </a:prstGeom>
          </p:spPr>
        </p:pic>
      </p:grpSp>
    </p:spTree>
    <p:extLst>
      <p:ext uri="{BB962C8B-B14F-4D97-AF65-F5344CB8AC3E}">
        <p14:creationId xmlns:p14="http://schemas.microsoft.com/office/powerpoint/2010/main" val="120832380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8" r:id="rId3"/>
  </p:sldLayoutIdLst>
  <p:txStyles>
    <p:titleStyle>
      <a:lvl1pPr algn="l" defTabSz="802020" rtl="0" eaLnBrk="1" latinLnBrk="0" hangingPunct="1">
        <a:lnSpc>
          <a:spcPct val="90000"/>
        </a:lnSpc>
        <a:spcBef>
          <a:spcPct val="0"/>
        </a:spcBef>
        <a:buNone/>
        <a:defRPr sz="3859" kern="1200">
          <a:solidFill>
            <a:schemeClr val="tx1"/>
          </a:solidFill>
          <a:latin typeface="+mj-lt"/>
          <a:ea typeface="+mj-ea"/>
          <a:cs typeface="+mj-cs"/>
        </a:defRPr>
      </a:lvl1pPr>
    </p:titleStyle>
    <p:bodyStyle>
      <a:lvl1pPr marL="200505" indent="-200505" algn="l" defTabSz="802020"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515" indent="-200505" algn="l" defTabSz="802020"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525" indent="-200505" algn="l" defTabSz="802020"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535"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54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55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56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57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58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2020" rtl="0" eaLnBrk="1" latinLnBrk="0" hangingPunct="1">
        <a:defRPr sz="1579" kern="1200">
          <a:solidFill>
            <a:schemeClr val="tx1"/>
          </a:solidFill>
          <a:latin typeface="+mn-lt"/>
          <a:ea typeface="+mn-ea"/>
          <a:cs typeface="+mn-cs"/>
        </a:defRPr>
      </a:lvl1pPr>
      <a:lvl2pPr marL="401010" algn="l" defTabSz="802020" rtl="0" eaLnBrk="1" latinLnBrk="0" hangingPunct="1">
        <a:defRPr sz="1579" kern="1200">
          <a:solidFill>
            <a:schemeClr val="tx1"/>
          </a:solidFill>
          <a:latin typeface="+mn-lt"/>
          <a:ea typeface="+mn-ea"/>
          <a:cs typeface="+mn-cs"/>
        </a:defRPr>
      </a:lvl2pPr>
      <a:lvl3pPr marL="802020" algn="l" defTabSz="802020" rtl="0" eaLnBrk="1" latinLnBrk="0" hangingPunct="1">
        <a:defRPr sz="1579" kern="1200">
          <a:solidFill>
            <a:schemeClr val="tx1"/>
          </a:solidFill>
          <a:latin typeface="+mn-lt"/>
          <a:ea typeface="+mn-ea"/>
          <a:cs typeface="+mn-cs"/>
        </a:defRPr>
      </a:lvl3pPr>
      <a:lvl4pPr marL="1203030" algn="l" defTabSz="802020" rtl="0" eaLnBrk="1" latinLnBrk="0" hangingPunct="1">
        <a:defRPr sz="1579" kern="1200">
          <a:solidFill>
            <a:schemeClr val="tx1"/>
          </a:solidFill>
          <a:latin typeface="+mn-lt"/>
          <a:ea typeface="+mn-ea"/>
          <a:cs typeface="+mn-cs"/>
        </a:defRPr>
      </a:lvl4pPr>
      <a:lvl5pPr marL="1604040" algn="l" defTabSz="802020" rtl="0" eaLnBrk="1" latinLnBrk="0" hangingPunct="1">
        <a:defRPr sz="1579" kern="1200">
          <a:solidFill>
            <a:schemeClr val="tx1"/>
          </a:solidFill>
          <a:latin typeface="+mn-lt"/>
          <a:ea typeface="+mn-ea"/>
          <a:cs typeface="+mn-cs"/>
        </a:defRPr>
      </a:lvl5pPr>
      <a:lvl6pPr marL="2005051" algn="l" defTabSz="802020" rtl="0" eaLnBrk="1" latinLnBrk="0" hangingPunct="1">
        <a:defRPr sz="1579" kern="1200">
          <a:solidFill>
            <a:schemeClr val="tx1"/>
          </a:solidFill>
          <a:latin typeface="+mn-lt"/>
          <a:ea typeface="+mn-ea"/>
          <a:cs typeface="+mn-cs"/>
        </a:defRPr>
      </a:lvl6pPr>
      <a:lvl7pPr marL="2406061" algn="l" defTabSz="802020" rtl="0" eaLnBrk="1" latinLnBrk="0" hangingPunct="1">
        <a:defRPr sz="1579" kern="1200">
          <a:solidFill>
            <a:schemeClr val="tx1"/>
          </a:solidFill>
          <a:latin typeface="+mn-lt"/>
          <a:ea typeface="+mn-ea"/>
          <a:cs typeface="+mn-cs"/>
        </a:defRPr>
      </a:lvl7pPr>
      <a:lvl8pPr marL="2807071" algn="l" defTabSz="802020" rtl="0" eaLnBrk="1" latinLnBrk="0" hangingPunct="1">
        <a:defRPr sz="1579" kern="1200">
          <a:solidFill>
            <a:schemeClr val="tx1"/>
          </a:solidFill>
          <a:latin typeface="+mn-lt"/>
          <a:ea typeface="+mn-ea"/>
          <a:cs typeface="+mn-cs"/>
        </a:defRPr>
      </a:lvl8pPr>
      <a:lvl9pPr marL="3208081" algn="l" defTabSz="802020" rtl="0" eaLnBrk="1" latinLnBrk="0" hangingPunct="1">
        <a:defRPr sz="157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object 2">
            <a:extLst>
              <a:ext uri="{FF2B5EF4-FFF2-40B4-BE49-F238E27FC236}">
                <a16:creationId xmlns:a16="http://schemas.microsoft.com/office/drawing/2014/main" id="{9FD7805A-66CB-65A3-F0FF-ADBA160ACCE0}"/>
              </a:ext>
            </a:extLst>
          </p:cNvPr>
          <p:cNvSpPr/>
          <p:nvPr userDrawn="1"/>
        </p:nvSpPr>
        <p:spPr>
          <a:xfrm>
            <a:off x="1270" y="913130"/>
            <a:ext cx="10692130" cy="5730239"/>
          </a:xfrm>
          <a:custGeom>
            <a:avLst/>
            <a:gdLst/>
            <a:ahLst/>
            <a:cxnLst/>
            <a:rect l="l" t="t" r="r" b="b"/>
            <a:pathLst>
              <a:path w="10692130" h="7556500">
                <a:moveTo>
                  <a:pt x="10691812" y="0"/>
                </a:moveTo>
                <a:lnTo>
                  <a:pt x="0" y="0"/>
                </a:lnTo>
                <a:lnTo>
                  <a:pt x="0" y="7556499"/>
                </a:lnTo>
                <a:lnTo>
                  <a:pt x="10691812" y="7556499"/>
                </a:lnTo>
                <a:lnTo>
                  <a:pt x="10691812" y="0"/>
                </a:lnTo>
                <a:close/>
              </a:path>
            </a:pathLst>
          </a:custGeom>
          <a:solidFill>
            <a:srgbClr val="D7EEFF"/>
          </a:solidFill>
        </p:spPr>
        <p:txBody>
          <a:bodyPr wrap="square" lIns="0" tIns="0" rIns="0" bIns="0" rtlCol="0"/>
          <a:lstStyle/>
          <a:p>
            <a:r>
              <a:rPr lang="ja-JP" altLang="en-US" dirty="0"/>
              <a:t>　　　</a:t>
            </a:r>
            <a:r>
              <a:rPr lang="en-AU" dirty="0"/>
              <a:t>                  </a:t>
            </a:r>
            <a:r>
              <a:rPr lang="ja-JP" altLang="en-US" dirty="0"/>
              <a:t>　　　　　　　　　                   </a:t>
            </a:r>
            <a:endParaRPr lang="en-AU" dirty="0"/>
          </a:p>
        </p:txBody>
      </p:sp>
      <p:sp>
        <p:nvSpPr>
          <p:cNvPr id="24" name="正方形/長方形 23">
            <a:extLst>
              <a:ext uri="{FF2B5EF4-FFF2-40B4-BE49-F238E27FC236}">
                <a16:creationId xmlns:a16="http://schemas.microsoft.com/office/drawing/2014/main" id="{5122B0C4-6541-548A-B9F8-330A6492A2C9}"/>
              </a:ext>
            </a:extLst>
          </p:cNvPr>
          <p:cNvSpPr/>
          <p:nvPr userDrawn="1"/>
        </p:nvSpPr>
        <p:spPr>
          <a:xfrm>
            <a:off x="0" y="6597650"/>
            <a:ext cx="10692130" cy="45719"/>
          </a:xfrm>
          <a:prstGeom prst="rect">
            <a:avLst/>
          </a:prstGeom>
          <a:gradFill>
            <a:gsLst>
              <a:gs pos="0">
                <a:srgbClr val="002060">
                  <a:lumMod val="100000"/>
                </a:srgbClr>
              </a:gs>
              <a:gs pos="50000">
                <a:srgbClr val="33CCFF">
                  <a:lumMod val="100000"/>
                </a:srgbClr>
              </a:gs>
              <a:gs pos="100000">
                <a:srgbClr val="0020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428F698E-D46B-0146-E8BF-1463F3AC50CC}"/>
              </a:ext>
            </a:extLst>
          </p:cNvPr>
          <p:cNvSpPr/>
          <p:nvPr userDrawn="1"/>
        </p:nvSpPr>
        <p:spPr>
          <a:xfrm>
            <a:off x="0" y="913131"/>
            <a:ext cx="10692130" cy="45719"/>
          </a:xfrm>
          <a:prstGeom prst="rect">
            <a:avLst/>
          </a:prstGeom>
          <a:gradFill>
            <a:gsLst>
              <a:gs pos="0">
                <a:srgbClr val="002060">
                  <a:lumMod val="100000"/>
                </a:srgbClr>
              </a:gs>
              <a:gs pos="50000">
                <a:srgbClr val="33CCFF">
                  <a:lumMod val="100000"/>
                </a:srgbClr>
              </a:gs>
              <a:gs pos="100000">
                <a:srgbClr val="0020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AAAD65BA-1635-A463-41A2-3C0965A7411E}"/>
              </a:ext>
            </a:extLst>
          </p:cNvPr>
          <p:cNvGrpSpPr/>
          <p:nvPr userDrawn="1"/>
        </p:nvGrpSpPr>
        <p:grpSpPr>
          <a:xfrm>
            <a:off x="317500" y="6071735"/>
            <a:ext cx="4257918" cy="1320982"/>
            <a:chOff x="317500" y="6071735"/>
            <a:chExt cx="4257918" cy="1320982"/>
          </a:xfrm>
        </p:grpSpPr>
        <p:pic>
          <p:nvPicPr>
            <p:cNvPr id="10" name="図 9" descr="アイコン&#10;&#10;自動的に生成された説明">
              <a:extLst>
                <a:ext uri="{FF2B5EF4-FFF2-40B4-BE49-F238E27FC236}">
                  <a16:creationId xmlns:a16="http://schemas.microsoft.com/office/drawing/2014/main" id="{C4E8AB81-8CAC-2835-0D46-E6057A839CB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57726" y="6826249"/>
              <a:ext cx="566468" cy="566468"/>
            </a:xfrm>
            <a:prstGeom prst="rect">
              <a:avLst/>
            </a:prstGeom>
          </p:spPr>
        </p:pic>
        <p:grpSp>
          <p:nvGrpSpPr>
            <p:cNvPr id="12" name="object 24">
              <a:extLst>
                <a:ext uri="{FF2B5EF4-FFF2-40B4-BE49-F238E27FC236}">
                  <a16:creationId xmlns:a16="http://schemas.microsoft.com/office/drawing/2014/main" id="{196955BA-9BB2-2E5C-4337-E149B2D62DEC}"/>
                </a:ext>
              </a:extLst>
            </p:cNvPr>
            <p:cNvGrpSpPr/>
            <p:nvPr userDrawn="1"/>
          </p:nvGrpSpPr>
          <p:grpSpPr>
            <a:xfrm>
              <a:off x="1956345" y="6889157"/>
              <a:ext cx="963584" cy="440655"/>
              <a:chOff x="7491722" y="6073140"/>
              <a:chExt cx="828040" cy="388620"/>
            </a:xfrm>
          </p:grpSpPr>
          <p:sp>
            <p:nvSpPr>
              <p:cNvPr id="15" name="object 25">
                <a:extLst>
                  <a:ext uri="{FF2B5EF4-FFF2-40B4-BE49-F238E27FC236}">
                    <a16:creationId xmlns:a16="http://schemas.microsoft.com/office/drawing/2014/main" id="{2153F934-2865-BBAD-6966-76A874A66053}"/>
                  </a:ext>
                </a:extLst>
              </p:cNvPr>
              <p:cNvSpPr/>
              <p:nvPr/>
            </p:nvSpPr>
            <p:spPr>
              <a:xfrm>
                <a:off x="7491717" y="6073140"/>
                <a:ext cx="426084" cy="388620"/>
              </a:xfrm>
              <a:custGeom>
                <a:avLst/>
                <a:gdLst/>
                <a:ahLst/>
                <a:cxnLst/>
                <a:rect l="l" t="t" r="r" b="b"/>
                <a:pathLst>
                  <a:path w="426084" h="388620">
                    <a:moveTo>
                      <a:pt x="253530" y="0"/>
                    </a:moveTo>
                    <a:lnTo>
                      <a:pt x="0" y="0"/>
                    </a:lnTo>
                    <a:lnTo>
                      <a:pt x="0" y="64770"/>
                    </a:lnTo>
                    <a:lnTo>
                      <a:pt x="0" y="138430"/>
                    </a:lnTo>
                    <a:lnTo>
                      <a:pt x="0" y="220980"/>
                    </a:lnTo>
                    <a:lnTo>
                      <a:pt x="0" y="388620"/>
                    </a:lnTo>
                    <a:lnTo>
                      <a:pt x="87426" y="388620"/>
                    </a:lnTo>
                    <a:lnTo>
                      <a:pt x="87426" y="220980"/>
                    </a:lnTo>
                    <a:lnTo>
                      <a:pt x="253530" y="220980"/>
                    </a:lnTo>
                    <a:lnTo>
                      <a:pt x="253530" y="138430"/>
                    </a:lnTo>
                    <a:lnTo>
                      <a:pt x="96164" y="138430"/>
                    </a:lnTo>
                    <a:lnTo>
                      <a:pt x="96164" y="64770"/>
                    </a:lnTo>
                    <a:lnTo>
                      <a:pt x="253530" y="64770"/>
                    </a:lnTo>
                    <a:lnTo>
                      <a:pt x="253530" y="0"/>
                    </a:lnTo>
                    <a:close/>
                  </a:path>
                  <a:path w="426084" h="388620">
                    <a:moveTo>
                      <a:pt x="425475" y="457"/>
                    </a:moveTo>
                    <a:lnTo>
                      <a:pt x="291401" y="457"/>
                    </a:lnTo>
                    <a:lnTo>
                      <a:pt x="291401" y="388112"/>
                    </a:lnTo>
                    <a:lnTo>
                      <a:pt x="402666" y="388112"/>
                    </a:lnTo>
                    <a:lnTo>
                      <a:pt x="378244" y="367931"/>
                    </a:lnTo>
                    <a:lnTo>
                      <a:pt x="363410" y="345605"/>
                    </a:lnTo>
                    <a:lnTo>
                      <a:pt x="355561" y="326059"/>
                    </a:lnTo>
                    <a:lnTo>
                      <a:pt x="352590" y="314515"/>
                    </a:lnTo>
                    <a:lnTo>
                      <a:pt x="350113" y="291515"/>
                    </a:lnTo>
                    <a:lnTo>
                      <a:pt x="351574" y="271475"/>
                    </a:lnTo>
                    <a:lnTo>
                      <a:pt x="354990" y="255333"/>
                    </a:lnTo>
                    <a:lnTo>
                      <a:pt x="358444" y="244030"/>
                    </a:lnTo>
                    <a:lnTo>
                      <a:pt x="369862" y="207238"/>
                    </a:lnTo>
                    <a:lnTo>
                      <a:pt x="382181" y="164566"/>
                    </a:lnTo>
                    <a:lnTo>
                      <a:pt x="395490" y="115938"/>
                    </a:lnTo>
                    <a:lnTo>
                      <a:pt x="409892" y="61264"/>
                    </a:lnTo>
                    <a:lnTo>
                      <a:pt x="425475" y="457"/>
                    </a:lnTo>
                    <a:close/>
                  </a:path>
                </a:pathLst>
              </a:custGeom>
              <a:solidFill>
                <a:srgbClr val="E10018"/>
              </a:solidFill>
            </p:spPr>
            <p:txBody>
              <a:bodyPr wrap="square" lIns="0" tIns="0" rIns="0" bIns="0" rtlCol="0"/>
              <a:lstStyle/>
              <a:p>
                <a:endParaRPr/>
              </a:p>
            </p:txBody>
          </p:sp>
          <p:sp>
            <p:nvSpPr>
              <p:cNvPr id="16" name="object 26">
                <a:extLst>
                  <a:ext uri="{FF2B5EF4-FFF2-40B4-BE49-F238E27FC236}">
                    <a16:creationId xmlns:a16="http://schemas.microsoft.com/office/drawing/2014/main" id="{46E32631-49AD-5948-D578-45F372E48DCE}"/>
                  </a:ext>
                </a:extLst>
              </p:cNvPr>
              <p:cNvSpPr/>
              <p:nvPr/>
            </p:nvSpPr>
            <p:spPr>
              <a:xfrm>
                <a:off x="7930675" y="6073585"/>
                <a:ext cx="388620" cy="387985"/>
              </a:xfrm>
              <a:custGeom>
                <a:avLst/>
                <a:gdLst/>
                <a:ahLst/>
                <a:cxnLst/>
                <a:rect l="l" t="t" r="r" b="b"/>
                <a:pathLst>
                  <a:path w="388620" h="387985">
                    <a:moveTo>
                      <a:pt x="388614" y="0"/>
                    </a:moveTo>
                    <a:lnTo>
                      <a:pt x="295417" y="0"/>
                    </a:lnTo>
                    <a:lnTo>
                      <a:pt x="295417" y="143827"/>
                    </a:lnTo>
                    <a:lnTo>
                      <a:pt x="138011" y="143827"/>
                    </a:lnTo>
                    <a:lnTo>
                      <a:pt x="138011" y="0"/>
                    </a:lnTo>
                    <a:lnTo>
                      <a:pt x="53490" y="0"/>
                    </a:lnTo>
                    <a:lnTo>
                      <a:pt x="45091" y="86429"/>
                    </a:lnTo>
                    <a:lnTo>
                      <a:pt x="36243" y="152671"/>
                    </a:lnTo>
                    <a:lnTo>
                      <a:pt x="27225" y="201525"/>
                    </a:lnTo>
                    <a:lnTo>
                      <a:pt x="18314" y="235791"/>
                    </a:lnTo>
                    <a:lnTo>
                      <a:pt x="9786" y="258268"/>
                    </a:lnTo>
                    <a:lnTo>
                      <a:pt x="5990" y="266697"/>
                    </a:lnTo>
                    <a:lnTo>
                      <a:pt x="1695" y="279495"/>
                    </a:lnTo>
                    <a:lnTo>
                      <a:pt x="16416" y="319417"/>
                    </a:lnTo>
                    <a:lnTo>
                      <a:pt x="33118" y="322865"/>
                    </a:lnTo>
                    <a:lnTo>
                      <a:pt x="41761" y="319695"/>
                    </a:lnTo>
                    <a:lnTo>
                      <a:pt x="53996" y="308691"/>
                    </a:lnTo>
                    <a:lnTo>
                      <a:pt x="62231" y="305264"/>
                    </a:lnTo>
                    <a:lnTo>
                      <a:pt x="100155" y="331669"/>
                    </a:lnTo>
                    <a:lnTo>
                      <a:pt x="100741" y="345293"/>
                    </a:lnTo>
                    <a:lnTo>
                      <a:pt x="96558" y="357324"/>
                    </a:lnTo>
                    <a:lnTo>
                      <a:pt x="90526" y="366787"/>
                    </a:lnTo>
                    <a:lnTo>
                      <a:pt x="80373" y="378530"/>
                    </a:lnTo>
                    <a:lnTo>
                      <a:pt x="74063" y="383563"/>
                    </a:lnTo>
                    <a:lnTo>
                      <a:pt x="66901" y="387664"/>
                    </a:lnTo>
                    <a:lnTo>
                      <a:pt x="135117" y="387664"/>
                    </a:lnTo>
                    <a:lnTo>
                      <a:pt x="135117" y="234770"/>
                    </a:lnTo>
                    <a:lnTo>
                      <a:pt x="292463" y="234770"/>
                    </a:lnTo>
                    <a:lnTo>
                      <a:pt x="292463" y="387664"/>
                    </a:lnTo>
                    <a:lnTo>
                      <a:pt x="388614" y="387664"/>
                    </a:lnTo>
                    <a:lnTo>
                      <a:pt x="388614" y="0"/>
                    </a:lnTo>
                    <a:close/>
                  </a:path>
                </a:pathLst>
              </a:custGeom>
              <a:solidFill>
                <a:srgbClr val="222F72"/>
              </a:solidFill>
            </p:spPr>
            <p:txBody>
              <a:bodyPr wrap="square" lIns="0" tIns="0" rIns="0" bIns="0" rtlCol="0"/>
              <a:lstStyle/>
              <a:p>
                <a:endParaRPr/>
              </a:p>
            </p:txBody>
          </p:sp>
        </p:grpSp>
        <p:pic>
          <p:nvPicPr>
            <p:cNvPr id="13" name="Picture 32">
              <a:extLst>
                <a:ext uri="{FF2B5EF4-FFF2-40B4-BE49-F238E27FC236}">
                  <a16:creationId xmlns:a16="http://schemas.microsoft.com/office/drawing/2014/main" id="{978EA497-6B6E-A2C6-5FDC-05C590EF087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874563" y="6889157"/>
              <a:ext cx="700855" cy="488065"/>
            </a:xfrm>
            <a:prstGeom prst="rect">
              <a:avLst/>
            </a:prstGeom>
          </p:spPr>
        </p:pic>
        <p:pic>
          <p:nvPicPr>
            <p:cNvPr id="14" name="図 13" descr="時計, 座る, 記号, テーブル が含まれている画像&#10;&#10;自動的に生成された説明">
              <a:extLst>
                <a:ext uri="{FF2B5EF4-FFF2-40B4-BE49-F238E27FC236}">
                  <a16:creationId xmlns:a16="http://schemas.microsoft.com/office/drawing/2014/main" id="{2E6784DD-B3CD-68F0-2EFE-83FFB7CA453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17500" y="6071735"/>
              <a:ext cx="1304439" cy="1305487"/>
            </a:xfrm>
            <a:prstGeom prst="rect">
              <a:avLst/>
            </a:prstGeom>
          </p:spPr>
        </p:pic>
      </p:grpSp>
    </p:spTree>
    <p:extLst>
      <p:ext uri="{BB962C8B-B14F-4D97-AF65-F5344CB8AC3E}">
        <p14:creationId xmlns:p14="http://schemas.microsoft.com/office/powerpoint/2010/main" val="1499701207"/>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5E899260-730D-27FB-F008-FC36B2673C92}"/>
              </a:ext>
            </a:extLst>
          </p:cNvPr>
          <p:cNvSpPr/>
          <p:nvPr userDrawn="1"/>
        </p:nvSpPr>
        <p:spPr>
          <a:xfrm>
            <a:off x="1270" y="1"/>
            <a:ext cx="10692130" cy="958850"/>
          </a:xfrm>
          <a:custGeom>
            <a:avLst/>
            <a:gdLst/>
            <a:ahLst/>
            <a:cxnLst/>
            <a:rect l="l" t="t" r="r" b="b"/>
            <a:pathLst>
              <a:path w="10692130" h="7556500">
                <a:moveTo>
                  <a:pt x="10691812" y="0"/>
                </a:moveTo>
                <a:lnTo>
                  <a:pt x="0" y="0"/>
                </a:lnTo>
                <a:lnTo>
                  <a:pt x="0" y="7556499"/>
                </a:lnTo>
                <a:lnTo>
                  <a:pt x="10691812" y="7556499"/>
                </a:lnTo>
                <a:lnTo>
                  <a:pt x="10691812" y="0"/>
                </a:lnTo>
                <a:close/>
              </a:path>
            </a:pathLst>
          </a:custGeom>
          <a:solidFill>
            <a:srgbClr val="002060"/>
          </a:solidFill>
        </p:spPr>
        <p:txBody>
          <a:bodyPr wrap="square" lIns="0" tIns="0" rIns="0" bIns="0" rtlCol="0"/>
          <a:lstStyle/>
          <a:p>
            <a:r>
              <a:rPr lang="ja-JP" altLang="en-US" dirty="0"/>
              <a:t>　　　</a:t>
            </a:r>
            <a:r>
              <a:rPr lang="en-AU" dirty="0"/>
              <a:t>                  </a:t>
            </a:r>
            <a:r>
              <a:rPr lang="ja-JP" altLang="en-US" dirty="0"/>
              <a:t>　　　　　　　　　                   </a:t>
            </a:r>
            <a:endParaRPr lang="en-AU" dirty="0"/>
          </a:p>
        </p:txBody>
      </p:sp>
      <p:sp>
        <p:nvSpPr>
          <p:cNvPr id="15" name="正方形/長方形 14">
            <a:extLst>
              <a:ext uri="{FF2B5EF4-FFF2-40B4-BE49-F238E27FC236}">
                <a16:creationId xmlns:a16="http://schemas.microsoft.com/office/drawing/2014/main" id="{25072563-B398-7DEA-33B1-7BCE912CCF23}"/>
              </a:ext>
            </a:extLst>
          </p:cNvPr>
          <p:cNvSpPr/>
          <p:nvPr userDrawn="1"/>
        </p:nvSpPr>
        <p:spPr>
          <a:xfrm>
            <a:off x="0" y="913131"/>
            <a:ext cx="10692130" cy="45719"/>
          </a:xfrm>
          <a:prstGeom prst="rect">
            <a:avLst/>
          </a:prstGeom>
          <a:gradFill>
            <a:gsLst>
              <a:gs pos="0">
                <a:srgbClr val="002060">
                  <a:lumMod val="100000"/>
                </a:srgbClr>
              </a:gs>
              <a:gs pos="50000">
                <a:srgbClr val="33CCFF">
                  <a:lumMod val="100000"/>
                </a:srgbClr>
              </a:gs>
              <a:gs pos="100000">
                <a:srgbClr val="0020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グラフィックス 15">
            <a:extLst>
              <a:ext uri="{FF2B5EF4-FFF2-40B4-BE49-F238E27FC236}">
                <a16:creationId xmlns:a16="http://schemas.microsoft.com/office/drawing/2014/main" id="{79716CBE-6F4D-8FC2-B045-2477D5C67766}"/>
              </a:ext>
            </a:extLst>
          </p:cNvPr>
          <p:cNvPicPr>
            <a:picLocks noChangeAspect="1"/>
          </p:cNvPicPr>
          <p:nvPr userDrawn="1"/>
        </p:nvPicPr>
        <p:blipFill>
          <a:blip r:embed="rId3">
            <a:alphaModFix amt="12000"/>
            <a:extLst>
              <a:ext uri="{96DAC541-7B7A-43D3-8B79-37D633B846F1}">
                <asvg:svgBlip xmlns:asvg="http://schemas.microsoft.com/office/drawing/2016/SVG/main" r:embed="rId4"/>
              </a:ext>
            </a:extLst>
          </a:blip>
          <a:stretch>
            <a:fillRect/>
          </a:stretch>
        </p:blipFill>
        <p:spPr>
          <a:xfrm>
            <a:off x="4889500" y="3702050"/>
            <a:ext cx="5714999" cy="3929062"/>
          </a:xfrm>
          <a:prstGeom prst="rect">
            <a:avLst/>
          </a:prstGeom>
        </p:spPr>
      </p:pic>
      <p:grpSp>
        <p:nvGrpSpPr>
          <p:cNvPr id="4" name="グループ化 3">
            <a:extLst>
              <a:ext uri="{FF2B5EF4-FFF2-40B4-BE49-F238E27FC236}">
                <a16:creationId xmlns:a16="http://schemas.microsoft.com/office/drawing/2014/main" id="{D466D367-15A2-0017-4852-A49179FCEA82}"/>
              </a:ext>
            </a:extLst>
          </p:cNvPr>
          <p:cNvGrpSpPr/>
          <p:nvPr userDrawn="1"/>
        </p:nvGrpSpPr>
        <p:grpSpPr>
          <a:xfrm>
            <a:off x="317500" y="6071735"/>
            <a:ext cx="4257918" cy="1320982"/>
            <a:chOff x="317500" y="6071735"/>
            <a:chExt cx="4257918" cy="1320982"/>
          </a:xfrm>
        </p:grpSpPr>
        <p:pic>
          <p:nvPicPr>
            <p:cNvPr id="3" name="図 2" descr="アイコン&#10;&#10;自動的に生成された説明">
              <a:extLst>
                <a:ext uri="{FF2B5EF4-FFF2-40B4-BE49-F238E27FC236}">
                  <a16:creationId xmlns:a16="http://schemas.microsoft.com/office/drawing/2014/main" id="{21AE678A-E7CD-D98F-0D34-ED838CD47F1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157726" y="6826249"/>
              <a:ext cx="566468" cy="566468"/>
            </a:xfrm>
            <a:prstGeom prst="rect">
              <a:avLst/>
            </a:prstGeom>
          </p:spPr>
        </p:pic>
        <p:grpSp>
          <p:nvGrpSpPr>
            <p:cNvPr id="11" name="object 24">
              <a:extLst>
                <a:ext uri="{FF2B5EF4-FFF2-40B4-BE49-F238E27FC236}">
                  <a16:creationId xmlns:a16="http://schemas.microsoft.com/office/drawing/2014/main" id="{C8DF60EC-7C95-BF69-5AF4-63BB279D0902}"/>
                </a:ext>
              </a:extLst>
            </p:cNvPr>
            <p:cNvGrpSpPr/>
            <p:nvPr userDrawn="1"/>
          </p:nvGrpSpPr>
          <p:grpSpPr>
            <a:xfrm>
              <a:off x="1956345" y="6889157"/>
              <a:ext cx="963584" cy="440655"/>
              <a:chOff x="7491722" y="6073140"/>
              <a:chExt cx="828040" cy="388620"/>
            </a:xfrm>
          </p:grpSpPr>
          <p:sp>
            <p:nvSpPr>
              <p:cNvPr id="12" name="object 25">
                <a:extLst>
                  <a:ext uri="{FF2B5EF4-FFF2-40B4-BE49-F238E27FC236}">
                    <a16:creationId xmlns:a16="http://schemas.microsoft.com/office/drawing/2014/main" id="{7BDD1393-46AB-AE7D-9B59-3AD0BA8A89D6}"/>
                  </a:ext>
                </a:extLst>
              </p:cNvPr>
              <p:cNvSpPr/>
              <p:nvPr/>
            </p:nvSpPr>
            <p:spPr>
              <a:xfrm>
                <a:off x="7491717" y="6073140"/>
                <a:ext cx="426084" cy="388620"/>
              </a:xfrm>
              <a:custGeom>
                <a:avLst/>
                <a:gdLst/>
                <a:ahLst/>
                <a:cxnLst/>
                <a:rect l="l" t="t" r="r" b="b"/>
                <a:pathLst>
                  <a:path w="426084" h="388620">
                    <a:moveTo>
                      <a:pt x="253530" y="0"/>
                    </a:moveTo>
                    <a:lnTo>
                      <a:pt x="0" y="0"/>
                    </a:lnTo>
                    <a:lnTo>
                      <a:pt x="0" y="64770"/>
                    </a:lnTo>
                    <a:lnTo>
                      <a:pt x="0" y="138430"/>
                    </a:lnTo>
                    <a:lnTo>
                      <a:pt x="0" y="220980"/>
                    </a:lnTo>
                    <a:lnTo>
                      <a:pt x="0" y="388620"/>
                    </a:lnTo>
                    <a:lnTo>
                      <a:pt x="87426" y="388620"/>
                    </a:lnTo>
                    <a:lnTo>
                      <a:pt x="87426" y="220980"/>
                    </a:lnTo>
                    <a:lnTo>
                      <a:pt x="253530" y="220980"/>
                    </a:lnTo>
                    <a:lnTo>
                      <a:pt x="253530" y="138430"/>
                    </a:lnTo>
                    <a:lnTo>
                      <a:pt x="96164" y="138430"/>
                    </a:lnTo>
                    <a:lnTo>
                      <a:pt x="96164" y="64770"/>
                    </a:lnTo>
                    <a:lnTo>
                      <a:pt x="253530" y="64770"/>
                    </a:lnTo>
                    <a:lnTo>
                      <a:pt x="253530" y="0"/>
                    </a:lnTo>
                    <a:close/>
                  </a:path>
                  <a:path w="426084" h="388620">
                    <a:moveTo>
                      <a:pt x="425475" y="457"/>
                    </a:moveTo>
                    <a:lnTo>
                      <a:pt x="291401" y="457"/>
                    </a:lnTo>
                    <a:lnTo>
                      <a:pt x="291401" y="388112"/>
                    </a:lnTo>
                    <a:lnTo>
                      <a:pt x="402666" y="388112"/>
                    </a:lnTo>
                    <a:lnTo>
                      <a:pt x="378244" y="367931"/>
                    </a:lnTo>
                    <a:lnTo>
                      <a:pt x="363410" y="345605"/>
                    </a:lnTo>
                    <a:lnTo>
                      <a:pt x="355561" y="326059"/>
                    </a:lnTo>
                    <a:lnTo>
                      <a:pt x="352590" y="314515"/>
                    </a:lnTo>
                    <a:lnTo>
                      <a:pt x="350113" y="291515"/>
                    </a:lnTo>
                    <a:lnTo>
                      <a:pt x="351574" y="271475"/>
                    </a:lnTo>
                    <a:lnTo>
                      <a:pt x="354990" y="255333"/>
                    </a:lnTo>
                    <a:lnTo>
                      <a:pt x="358444" y="244030"/>
                    </a:lnTo>
                    <a:lnTo>
                      <a:pt x="369862" y="207238"/>
                    </a:lnTo>
                    <a:lnTo>
                      <a:pt x="382181" y="164566"/>
                    </a:lnTo>
                    <a:lnTo>
                      <a:pt x="395490" y="115938"/>
                    </a:lnTo>
                    <a:lnTo>
                      <a:pt x="409892" y="61264"/>
                    </a:lnTo>
                    <a:lnTo>
                      <a:pt x="425475" y="457"/>
                    </a:lnTo>
                    <a:close/>
                  </a:path>
                </a:pathLst>
              </a:custGeom>
              <a:solidFill>
                <a:srgbClr val="E10018"/>
              </a:solidFill>
            </p:spPr>
            <p:txBody>
              <a:bodyPr wrap="square" lIns="0" tIns="0" rIns="0" bIns="0" rtlCol="0"/>
              <a:lstStyle/>
              <a:p>
                <a:endParaRPr/>
              </a:p>
            </p:txBody>
          </p:sp>
          <p:sp>
            <p:nvSpPr>
              <p:cNvPr id="13" name="object 26">
                <a:extLst>
                  <a:ext uri="{FF2B5EF4-FFF2-40B4-BE49-F238E27FC236}">
                    <a16:creationId xmlns:a16="http://schemas.microsoft.com/office/drawing/2014/main" id="{7F838CC7-9EED-41BB-5B1C-18E61CA9B8FC}"/>
                  </a:ext>
                </a:extLst>
              </p:cNvPr>
              <p:cNvSpPr/>
              <p:nvPr/>
            </p:nvSpPr>
            <p:spPr>
              <a:xfrm>
                <a:off x="7930675" y="6073585"/>
                <a:ext cx="388620" cy="387985"/>
              </a:xfrm>
              <a:custGeom>
                <a:avLst/>
                <a:gdLst/>
                <a:ahLst/>
                <a:cxnLst/>
                <a:rect l="l" t="t" r="r" b="b"/>
                <a:pathLst>
                  <a:path w="388620" h="387985">
                    <a:moveTo>
                      <a:pt x="388614" y="0"/>
                    </a:moveTo>
                    <a:lnTo>
                      <a:pt x="295417" y="0"/>
                    </a:lnTo>
                    <a:lnTo>
                      <a:pt x="295417" y="143827"/>
                    </a:lnTo>
                    <a:lnTo>
                      <a:pt x="138011" y="143827"/>
                    </a:lnTo>
                    <a:lnTo>
                      <a:pt x="138011" y="0"/>
                    </a:lnTo>
                    <a:lnTo>
                      <a:pt x="53490" y="0"/>
                    </a:lnTo>
                    <a:lnTo>
                      <a:pt x="45091" y="86429"/>
                    </a:lnTo>
                    <a:lnTo>
                      <a:pt x="36243" y="152671"/>
                    </a:lnTo>
                    <a:lnTo>
                      <a:pt x="27225" y="201525"/>
                    </a:lnTo>
                    <a:lnTo>
                      <a:pt x="18314" y="235791"/>
                    </a:lnTo>
                    <a:lnTo>
                      <a:pt x="9786" y="258268"/>
                    </a:lnTo>
                    <a:lnTo>
                      <a:pt x="5990" y="266697"/>
                    </a:lnTo>
                    <a:lnTo>
                      <a:pt x="1695" y="279495"/>
                    </a:lnTo>
                    <a:lnTo>
                      <a:pt x="16416" y="319417"/>
                    </a:lnTo>
                    <a:lnTo>
                      <a:pt x="33118" y="322865"/>
                    </a:lnTo>
                    <a:lnTo>
                      <a:pt x="41761" y="319695"/>
                    </a:lnTo>
                    <a:lnTo>
                      <a:pt x="53996" y="308691"/>
                    </a:lnTo>
                    <a:lnTo>
                      <a:pt x="62231" y="305264"/>
                    </a:lnTo>
                    <a:lnTo>
                      <a:pt x="100155" y="331669"/>
                    </a:lnTo>
                    <a:lnTo>
                      <a:pt x="100741" y="345293"/>
                    </a:lnTo>
                    <a:lnTo>
                      <a:pt x="96558" y="357324"/>
                    </a:lnTo>
                    <a:lnTo>
                      <a:pt x="90526" y="366787"/>
                    </a:lnTo>
                    <a:lnTo>
                      <a:pt x="80373" y="378530"/>
                    </a:lnTo>
                    <a:lnTo>
                      <a:pt x="74063" y="383563"/>
                    </a:lnTo>
                    <a:lnTo>
                      <a:pt x="66901" y="387664"/>
                    </a:lnTo>
                    <a:lnTo>
                      <a:pt x="135117" y="387664"/>
                    </a:lnTo>
                    <a:lnTo>
                      <a:pt x="135117" y="234770"/>
                    </a:lnTo>
                    <a:lnTo>
                      <a:pt x="292463" y="234770"/>
                    </a:lnTo>
                    <a:lnTo>
                      <a:pt x="292463" y="387664"/>
                    </a:lnTo>
                    <a:lnTo>
                      <a:pt x="388614" y="387664"/>
                    </a:lnTo>
                    <a:lnTo>
                      <a:pt x="388614" y="0"/>
                    </a:lnTo>
                    <a:close/>
                  </a:path>
                </a:pathLst>
              </a:custGeom>
              <a:solidFill>
                <a:srgbClr val="222F72"/>
              </a:solidFill>
            </p:spPr>
            <p:txBody>
              <a:bodyPr wrap="square" lIns="0" tIns="0" rIns="0" bIns="0" rtlCol="0"/>
              <a:lstStyle/>
              <a:p>
                <a:endParaRPr/>
              </a:p>
            </p:txBody>
          </p:sp>
        </p:grpSp>
        <p:pic>
          <p:nvPicPr>
            <p:cNvPr id="14" name="Picture 32">
              <a:extLst>
                <a:ext uri="{FF2B5EF4-FFF2-40B4-BE49-F238E27FC236}">
                  <a16:creationId xmlns:a16="http://schemas.microsoft.com/office/drawing/2014/main" id="{6723641C-A56E-8862-8475-2D7EE38C39D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874563" y="6889157"/>
              <a:ext cx="700855" cy="488065"/>
            </a:xfrm>
            <a:prstGeom prst="rect">
              <a:avLst/>
            </a:prstGeom>
          </p:spPr>
        </p:pic>
        <p:pic>
          <p:nvPicPr>
            <p:cNvPr id="17" name="図 16" descr="時計, 座る, 記号, テーブル が含まれている画像&#10;&#10;自動的に生成された説明">
              <a:extLst>
                <a:ext uri="{FF2B5EF4-FFF2-40B4-BE49-F238E27FC236}">
                  <a16:creationId xmlns:a16="http://schemas.microsoft.com/office/drawing/2014/main" id="{2DA398AC-1704-05CD-739B-E539AB81643C}"/>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17500" y="6071735"/>
              <a:ext cx="1304439" cy="1305487"/>
            </a:xfrm>
            <a:prstGeom prst="rect">
              <a:avLst/>
            </a:prstGeom>
          </p:spPr>
        </p:pic>
      </p:grpSp>
    </p:spTree>
    <p:extLst>
      <p:ext uri="{BB962C8B-B14F-4D97-AF65-F5344CB8AC3E}">
        <p14:creationId xmlns:p14="http://schemas.microsoft.com/office/powerpoint/2010/main" val="3368904781"/>
      </p:ext>
    </p:extLst>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74DEE5D-3FE0-D8D7-567C-C98B355CBF61}"/>
              </a:ext>
            </a:extLst>
          </p:cNvPr>
          <p:cNvSpPr/>
          <p:nvPr userDrawn="1"/>
        </p:nvSpPr>
        <p:spPr>
          <a:xfrm>
            <a:off x="1270" y="0"/>
            <a:ext cx="10692130" cy="7556500"/>
          </a:xfrm>
          <a:custGeom>
            <a:avLst/>
            <a:gdLst/>
            <a:ahLst/>
            <a:cxnLst/>
            <a:rect l="l" t="t" r="r" b="b"/>
            <a:pathLst>
              <a:path w="10692130" h="7556500">
                <a:moveTo>
                  <a:pt x="10691812" y="0"/>
                </a:moveTo>
                <a:lnTo>
                  <a:pt x="0" y="0"/>
                </a:lnTo>
                <a:lnTo>
                  <a:pt x="0" y="7556499"/>
                </a:lnTo>
                <a:lnTo>
                  <a:pt x="10691812" y="7556499"/>
                </a:lnTo>
                <a:lnTo>
                  <a:pt x="10691812" y="0"/>
                </a:lnTo>
                <a:close/>
              </a:path>
            </a:pathLst>
          </a:custGeom>
          <a:solidFill>
            <a:srgbClr val="002060"/>
          </a:solidFill>
        </p:spPr>
        <p:txBody>
          <a:bodyPr wrap="square" lIns="0" tIns="0" rIns="0" bIns="0" rtlCol="0"/>
          <a:lstStyle/>
          <a:p>
            <a:r>
              <a:rPr lang="ja-JP" altLang="en-US" dirty="0"/>
              <a:t>　　　</a:t>
            </a:r>
            <a:r>
              <a:rPr lang="en-AU" dirty="0"/>
              <a:t>                  </a:t>
            </a:r>
            <a:r>
              <a:rPr lang="ja-JP" altLang="en-US" dirty="0"/>
              <a:t>　　　　　　　　　                   </a:t>
            </a:r>
            <a:endParaRPr lang="en-AU" dirty="0"/>
          </a:p>
        </p:txBody>
      </p:sp>
      <p:pic>
        <p:nvPicPr>
          <p:cNvPr id="8" name="グラフィックス 7">
            <a:extLst>
              <a:ext uri="{FF2B5EF4-FFF2-40B4-BE49-F238E27FC236}">
                <a16:creationId xmlns:a16="http://schemas.microsoft.com/office/drawing/2014/main" id="{7A619521-8E17-8E13-DB12-D122AF0C45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00" y="5454650"/>
            <a:ext cx="10692000" cy="2114664"/>
          </a:xfrm>
          <a:prstGeom prst="rect">
            <a:avLst/>
          </a:prstGeom>
        </p:spPr>
      </p:pic>
      <p:sp>
        <p:nvSpPr>
          <p:cNvPr id="15" name="正方形/長方形 14">
            <a:extLst>
              <a:ext uri="{FF2B5EF4-FFF2-40B4-BE49-F238E27FC236}">
                <a16:creationId xmlns:a16="http://schemas.microsoft.com/office/drawing/2014/main" id="{00C466E0-C9B8-B5DC-037E-7352DE77CF2B}"/>
              </a:ext>
            </a:extLst>
          </p:cNvPr>
          <p:cNvSpPr/>
          <p:nvPr userDrawn="1"/>
        </p:nvSpPr>
        <p:spPr>
          <a:xfrm>
            <a:off x="0" y="913131"/>
            <a:ext cx="10692130" cy="45719"/>
          </a:xfrm>
          <a:prstGeom prst="rect">
            <a:avLst/>
          </a:prstGeom>
          <a:gradFill>
            <a:gsLst>
              <a:gs pos="0">
                <a:srgbClr val="002060">
                  <a:lumMod val="100000"/>
                </a:srgbClr>
              </a:gs>
              <a:gs pos="50000">
                <a:srgbClr val="33CCFF">
                  <a:lumMod val="100000"/>
                </a:srgbClr>
              </a:gs>
              <a:gs pos="100000">
                <a:srgbClr val="0020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FBA21C40-C297-D34F-7E91-E756D1732787}"/>
              </a:ext>
            </a:extLst>
          </p:cNvPr>
          <p:cNvGrpSpPr/>
          <p:nvPr userDrawn="1"/>
        </p:nvGrpSpPr>
        <p:grpSpPr>
          <a:xfrm>
            <a:off x="317500" y="6071735"/>
            <a:ext cx="4257918" cy="1320982"/>
            <a:chOff x="317500" y="6071735"/>
            <a:chExt cx="4257918" cy="1320982"/>
          </a:xfrm>
        </p:grpSpPr>
        <p:pic>
          <p:nvPicPr>
            <p:cNvPr id="3" name="図 2" descr="アイコン&#10;&#10;自動的に生成された説明">
              <a:extLst>
                <a:ext uri="{FF2B5EF4-FFF2-40B4-BE49-F238E27FC236}">
                  <a16:creationId xmlns:a16="http://schemas.microsoft.com/office/drawing/2014/main" id="{84F79829-21AF-D5E8-FC9D-607729FB4AE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157726" y="6826249"/>
              <a:ext cx="566468" cy="566468"/>
            </a:xfrm>
            <a:prstGeom prst="rect">
              <a:avLst/>
            </a:prstGeom>
          </p:spPr>
        </p:pic>
        <p:grpSp>
          <p:nvGrpSpPr>
            <p:cNvPr id="4" name="object 24">
              <a:extLst>
                <a:ext uri="{FF2B5EF4-FFF2-40B4-BE49-F238E27FC236}">
                  <a16:creationId xmlns:a16="http://schemas.microsoft.com/office/drawing/2014/main" id="{5D8A690E-281C-E086-DDE0-FC1F3D0CD84E}"/>
                </a:ext>
              </a:extLst>
            </p:cNvPr>
            <p:cNvGrpSpPr/>
            <p:nvPr userDrawn="1"/>
          </p:nvGrpSpPr>
          <p:grpSpPr>
            <a:xfrm>
              <a:off x="1956345" y="6889157"/>
              <a:ext cx="963584" cy="440655"/>
              <a:chOff x="7491722" y="6073140"/>
              <a:chExt cx="828040" cy="388620"/>
            </a:xfrm>
          </p:grpSpPr>
          <p:sp>
            <p:nvSpPr>
              <p:cNvPr id="9" name="object 25">
                <a:extLst>
                  <a:ext uri="{FF2B5EF4-FFF2-40B4-BE49-F238E27FC236}">
                    <a16:creationId xmlns:a16="http://schemas.microsoft.com/office/drawing/2014/main" id="{C9F94D11-4270-A5AE-C447-735A6584029B}"/>
                  </a:ext>
                </a:extLst>
              </p:cNvPr>
              <p:cNvSpPr/>
              <p:nvPr/>
            </p:nvSpPr>
            <p:spPr>
              <a:xfrm>
                <a:off x="7491717" y="6073140"/>
                <a:ext cx="426084" cy="388620"/>
              </a:xfrm>
              <a:custGeom>
                <a:avLst/>
                <a:gdLst/>
                <a:ahLst/>
                <a:cxnLst/>
                <a:rect l="l" t="t" r="r" b="b"/>
                <a:pathLst>
                  <a:path w="426084" h="388620">
                    <a:moveTo>
                      <a:pt x="253530" y="0"/>
                    </a:moveTo>
                    <a:lnTo>
                      <a:pt x="0" y="0"/>
                    </a:lnTo>
                    <a:lnTo>
                      <a:pt x="0" y="64770"/>
                    </a:lnTo>
                    <a:lnTo>
                      <a:pt x="0" y="138430"/>
                    </a:lnTo>
                    <a:lnTo>
                      <a:pt x="0" y="220980"/>
                    </a:lnTo>
                    <a:lnTo>
                      <a:pt x="0" y="388620"/>
                    </a:lnTo>
                    <a:lnTo>
                      <a:pt x="87426" y="388620"/>
                    </a:lnTo>
                    <a:lnTo>
                      <a:pt x="87426" y="220980"/>
                    </a:lnTo>
                    <a:lnTo>
                      <a:pt x="253530" y="220980"/>
                    </a:lnTo>
                    <a:lnTo>
                      <a:pt x="253530" y="138430"/>
                    </a:lnTo>
                    <a:lnTo>
                      <a:pt x="96164" y="138430"/>
                    </a:lnTo>
                    <a:lnTo>
                      <a:pt x="96164" y="64770"/>
                    </a:lnTo>
                    <a:lnTo>
                      <a:pt x="253530" y="64770"/>
                    </a:lnTo>
                    <a:lnTo>
                      <a:pt x="253530" y="0"/>
                    </a:lnTo>
                    <a:close/>
                  </a:path>
                  <a:path w="426084" h="388620">
                    <a:moveTo>
                      <a:pt x="425475" y="457"/>
                    </a:moveTo>
                    <a:lnTo>
                      <a:pt x="291401" y="457"/>
                    </a:lnTo>
                    <a:lnTo>
                      <a:pt x="291401" y="388112"/>
                    </a:lnTo>
                    <a:lnTo>
                      <a:pt x="402666" y="388112"/>
                    </a:lnTo>
                    <a:lnTo>
                      <a:pt x="378244" y="367931"/>
                    </a:lnTo>
                    <a:lnTo>
                      <a:pt x="363410" y="345605"/>
                    </a:lnTo>
                    <a:lnTo>
                      <a:pt x="355561" y="326059"/>
                    </a:lnTo>
                    <a:lnTo>
                      <a:pt x="352590" y="314515"/>
                    </a:lnTo>
                    <a:lnTo>
                      <a:pt x="350113" y="291515"/>
                    </a:lnTo>
                    <a:lnTo>
                      <a:pt x="351574" y="271475"/>
                    </a:lnTo>
                    <a:lnTo>
                      <a:pt x="354990" y="255333"/>
                    </a:lnTo>
                    <a:lnTo>
                      <a:pt x="358444" y="244030"/>
                    </a:lnTo>
                    <a:lnTo>
                      <a:pt x="369862" y="207238"/>
                    </a:lnTo>
                    <a:lnTo>
                      <a:pt x="382181" y="164566"/>
                    </a:lnTo>
                    <a:lnTo>
                      <a:pt x="395490" y="115938"/>
                    </a:lnTo>
                    <a:lnTo>
                      <a:pt x="409892" y="61264"/>
                    </a:lnTo>
                    <a:lnTo>
                      <a:pt x="425475" y="457"/>
                    </a:lnTo>
                    <a:close/>
                  </a:path>
                </a:pathLst>
              </a:custGeom>
              <a:solidFill>
                <a:srgbClr val="E10018"/>
              </a:solidFill>
            </p:spPr>
            <p:txBody>
              <a:bodyPr wrap="square" lIns="0" tIns="0" rIns="0" bIns="0" rtlCol="0"/>
              <a:lstStyle/>
              <a:p>
                <a:endParaRPr/>
              </a:p>
            </p:txBody>
          </p:sp>
          <p:sp>
            <p:nvSpPr>
              <p:cNvPr id="17" name="object 26">
                <a:extLst>
                  <a:ext uri="{FF2B5EF4-FFF2-40B4-BE49-F238E27FC236}">
                    <a16:creationId xmlns:a16="http://schemas.microsoft.com/office/drawing/2014/main" id="{8B40F1EE-A6F9-3C6C-0CBC-1934E7D36A47}"/>
                  </a:ext>
                </a:extLst>
              </p:cNvPr>
              <p:cNvSpPr/>
              <p:nvPr/>
            </p:nvSpPr>
            <p:spPr>
              <a:xfrm>
                <a:off x="7930675" y="6073585"/>
                <a:ext cx="388620" cy="387985"/>
              </a:xfrm>
              <a:custGeom>
                <a:avLst/>
                <a:gdLst/>
                <a:ahLst/>
                <a:cxnLst/>
                <a:rect l="l" t="t" r="r" b="b"/>
                <a:pathLst>
                  <a:path w="388620" h="387985">
                    <a:moveTo>
                      <a:pt x="388614" y="0"/>
                    </a:moveTo>
                    <a:lnTo>
                      <a:pt x="295417" y="0"/>
                    </a:lnTo>
                    <a:lnTo>
                      <a:pt x="295417" y="143827"/>
                    </a:lnTo>
                    <a:lnTo>
                      <a:pt x="138011" y="143827"/>
                    </a:lnTo>
                    <a:lnTo>
                      <a:pt x="138011" y="0"/>
                    </a:lnTo>
                    <a:lnTo>
                      <a:pt x="53490" y="0"/>
                    </a:lnTo>
                    <a:lnTo>
                      <a:pt x="45091" y="86429"/>
                    </a:lnTo>
                    <a:lnTo>
                      <a:pt x="36243" y="152671"/>
                    </a:lnTo>
                    <a:lnTo>
                      <a:pt x="27225" y="201525"/>
                    </a:lnTo>
                    <a:lnTo>
                      <a:pt x="18314" y="235791"/>
                    </a:lnTo>
                    <a:lnTo>
                      <a:pt x="9786" y="258268"/>
                    </a:lnTo>
                    <a:lnTo>
                      <a:pt x="5990" y="266697"/>
                    </a:lnTo>
                    <a:lnTo>
                      <a:pt x="1695" y="279495"/>
                    </a:lnTo>
                    <a:lnTo>
                      <a:pt x="16416" y="319417"/>
                    </a:lnTo>
                    <a:lnTo>
                      <a:pt x="33118" y="322865"/>
                    </a:lnTo>
                    <a:lnTo>
                      <a:pt x="41761" y="319695"/>
                    </a:lnTo>
                    <a:lnTo>
                      <a:pt x="53996" y="308691"/>
                    </a:lnTo>
                    <a:lnTo>
                      <a:pt x="62231" y="305264"/>
                    </a:lnTo>
                    <a:lnTo>
                      <a:pt x="100155" y="331669"/>
                    </a:lnTo>
                    <a:lnTo>
                      <a:pt x="100741" y="345293"/>
                    </a:lnTo>
                    <a:lnTo>
                      <a:pt x="96558" y="357324"/>
                    </a:lnTo>
                    <a:lnTo>
                      <a:pt x="90526" y="366787"/>
                    </a:lnTo>
                    <a:lnTo>
                      <a:pt x="80373" y="378530"/>
                    </a:lnTo>
                    <a:lnTo>
                      <a:pt x="74063" y="383563"/>
                    </a:lnTo>
                    <a:lnTo>
                      <a:pt x="66901" y="387664"/>
                    </a:lnTo>
                    <a:lnTo>
                      <a:pt x="135117" y="387664"/>
                    </a:lnTo>
                    <a:lnTo>
                      <a:pt x="135117" y="234770"/>
                    </a:lnTo>
                    <a:lnTo>
                      <a:pt x="292463" y="234770"/>
                    </a:lnTo>
                    <a:lnTo>
                      <a:pt x="292463" y="387664"/>
                    </a:lnTo>
                    <a:lnTo>
                      <a:pt x="388614" y="387664"/>
                    </a:lnTo>
                    <a:lnTo>
                      <a:pt x="388614" y="0"/>
                    </a:lnTo>
                    <a:close/>
                  </a:path>
                </a:pathLst>
              </a:custGeom>
              <a:solidFill>
                <a:srgbClr val="222F72"/>
              </a:solidFill>
            </p:spPr>
            <p:txBody>
              <a:bodyPr wrap="square" lIns="0" tIns="0" rIns="0" bIns="0" rtlCol="0"/>
              <a:lstStyle/>
              <a:p>
                <a:endParaRPr/>
              </a:p>
            </p:txBody>
          </p:sp>
        </p:grpSp>
        <p:pic>
          <p:nvPicPr>
            <p:cNvPr id="5" name="Picture 32">
              <a:extLst>
                <a:ext uri="{FF2B5EF4-FFF2-40B4-BE49-F238E27FC236}">
                  <a16:creationId xmlns:a16="http://schemas.microsoft.com/office/drawing/2014/main" id="{715843F1-EF3A-79BE-8CF9-2B6717F8195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874563" y="6889157"/>
              <a:ext cx="700855" cy="488065"/>
            </a:xfrm>
            <a:prstGeom prst="rect">
              <a:avLst/>
            </a:prstGeom>
          </p:spPr>
        </p:pic>
        <p:pic>
          <p:nvPicPr>
            <p:cNvPr id="6" name="図 5" descr="時計, 座る, 記号, テーブル が含まれている画像&#10;&#10;自動的に生成された説明">
              <a:extLst>
                <a:ext uri="{FF2B5EF4-FFF2-40B4-BE49-F238E27FC236}">
                  <a16:creationId xmlns:a16="http://schemas.microsoft.com/office/drawing/2014/main" id="{FA3CAC8E-7D76-1A09-5493-020D88B6F1B4}"/>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17500" y="6071735"/>
              <a:ext cx="1304439" cy="1305487"/>
            </a:xfrm>
            <a:prstGeom prst="rect">
              <a:avLst/>
            </a:prstGeom>
          </p:spPr>
        </p:pic>
      </p:grpSp>
    </p:spTree>
    <p:extLst>
      <p:ext uri="{BB962C8B-B14F-4D97-AF65-F5344CB8AC3E}">
        <p14:creationId xmlns:p14="http://schemas.microsoft.com/office/powerpoint/2010/main" val="1739622858"/>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A9988FFA-AB44-3BBA-4CAD-633F00A116E0}"/>
              </a:ext>
            </a:extLst>
          </p:cNvPr>
          <p:cNvSpPr/>
          <p:nvPr userDrawn="1"/>
        </p:nvSpPr>
        <p:spPr>
          <a:xfrm>
            <a:off x="0" y="913131"/>
            <a:ext cx="10692130" cy="45719"/>
          </a:xfrm>
          <a:prstGeom prst="rect">
            <a:avLst/>
          </a:prstGeom>
          <a:gradFill>
            <a:gsLst>
              <a:gs pos="0">
                <a:srgbClr val="002060">
                  <a:lumMod val="100000"/>
                </a:srgbClr>
              </a:gs>
              <a:gs pos="50000">
                <a:srgbClr val="33CCFF">
                  <a:lumMod val="100000"/>
                </a:srgbClr>
              </a:gs>
              <a:gs pos="100000">
                <a:srgbClr val="0020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グラフィックス 13">
            <a:extLst>
              <a:ext uri="{FF2B5EF4-FFF2-40B4-BE49-F238E27FC236}">
                <a16:creationId xmlns:a16="http://schemas.microsoft.com/office/drawing/2014/main" id="{949C0D3B-E05C-E6B6-9EC1-BCB66B438BF1}"/>
              </a:ext>
            </a:extLst>
          </p:cNvPr>
          <p:cNvPicPr>
            <a:picLocks noChangeAspect="1"/>
          </p:cNvPicPr>
          <p:nvPr userDrawn="1"/>
        </p:nvPicPr>
        <p:blipFill>
          <a:blip r:embed="rId3">
            <a:alphaModFix amt="12000"/>
            <a:extLst>
              <a:ext uri="{96DAC541-7B7A-43D3-8B79-37D633B846F1}">
                <asvg:svgBlip xmlns:asvg="http://schemas.microsoft.com/office/drawing/2016/SVG/main" r:embed="rId4"/>
              </a:ext>
            </a:extLst>
          </a:blip>
          <a:stretch>
            <a:fillRect/>
          </a:stretch>
        </p:blipFill>
        <p:spPr>
          <a:xfrm>
            <a:off x="4889500" y="3702050"/>
            <a:ext cx="5714999" cy="3929062"/>
          </a:xfrm>
          <a:prstGeom prst="rect">
            <a:avLst/>
          </a:prstGeom>
        </p:spPr>
      </p:pic>
      <p:grpSp>
        <p:nvGrpSpPr>
          <p:cNvPr id="2" name="グループ化 1">
            <a:extLst>
              <a:ext uri="{FF2B5EF4-FFF2-40B4-BE49-F238E27FC236}">
                <a16:creationId xmlns:a16="http://schemas.microsoft.com/office/drawing/2014/main" id="{57791183-58A8-1A46-9842-3F45A1FA7780}"/>
              </a:ext>
            </a:extLst>
          </p:cNvPr>
          <p:cNvGrpSpPr/>
          <p:nvPr userDrawn="1"/>
        </p:nvGrpSpPr>
        <p:grpSpPr>
          <a:xfrm>
            <a:off x="317500" y="6071735"/>
            <a:ext cx="4257918" cy="1320982"/>
            <a:chOff x="317500" y="6071735"/>
            <a:chExt cx="4257918" cy="1320982"/>
          </a:xfrm>
        </p:grpSpPr>
        <p:pic>
          <p:nvPicPr>
            <p:cNvPr id="3" name="図 2" descr="アイコン&#10;&#10;自動的に生成された説明">
              <a:extLst>
                <a:ext uri="{FF2B5EF4-FFF2-40B4-BE49-F238E27FC236}">
                  <a16:creationId xmlns:a16="http://schemas.microsoft.com/office/drawing/2014/main" id="{273BF178-785D-8F57-0290-85EA06CF59BB}"/>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157726" y="6826249"/>
              <a:ext cx="566468" cy="566468"/>
            </a:xfrm>
            <a:prstGeom prst="rect">
              <a:avLst/>
            </a:prstGeom>
          </p:spPr>
        </p:pic>
        <p:grpSp>
          <p:nvGrpSpPr>
            <p:cNvPr id="4" name="object 24">
              <a:extLst>
                <a:ext uri="{FF2B5EF4-FFF2-40B4-BE49-F238E27FC236}">
                  <a16:creationId xmlns:a16="http://schemas.microsoft.com/office/drawing/2014/main" id="{6700A878-149F-4B9F-50E7-00ACF85D5A75}"/>
                </a:ext>
              </a:extLst>
            </p:cNvPr>
            <p:cNvGrpSpPr/>
            <p:nvPr userDrawn="1"/>
          </p:nvGrpSpPr>
          <p:grpSpPr>
            <a:xfrm>
              <a:off x="1956345" y="6889157"/>
              <a:ext cx="963584" cy="440655"/>
              <a:chOff x="7491722" y="6073140"/>
              <a:chExt cx="828040" cy="388620"/>
            </a:xfrm>
          </p:grpSpPr>
          <p:sp>
            <p:nvSpPr>
              <p:cNvPr id="8" name="object 25">
                <a:extLst>
                  <a:ext uri="{FF2B5EF4-FFF2-40B4-BE49-F238E27FC236}">
                    <a16:creationId xmlns:a16="http://schemas.microsoft.com/office/drawing/2014/main" id="{04823971-55D8-3BA5-11DE-6EE95CEFC5DA}"/>
                  </a:ext>
                </a:extLst>
              </p:cNvPr>
              <p:cNvSpPr/>
              <p:nvPr/>
            </p:nvSpPr>
            <p:spPr>
              <a:xfrm>
                <a:off x="7491717" y="6073140"/>
                <a:ext cx="426084" cy="388620"/>
              </a:xfrm>
              <a:custGeom>
                <a:avLst/>
                <a:gdLst/>
                <a:ahLst/>
                <a:cxnLst/>
                <a:rect l="l" t="t" r="r" b="b"/>
                <a:pathLst>
                  <a:path w="426084" h="388620">
                    <a:moveTo>
                      <a:pt x="253530" y="0"/>
                    </a:moveTo>
                    <a:lnTo>
                      <a:pt x="0" y="0"/>
                    </a:lnTo>
                    <a:lnTo>
                      <a:pt x="0" y="64770"/>
                    </a:lnTo>
                    <a:lnTo>
                      <a:pt x="0" y="138430"/>
                    </a:lnTo>
                    <a:lnTo>
                      <a:pt x="0" y="220980"/>
                    </a:lnTo>
                    <a:lnTo>
                      <a:pt x="0" y="388620"/>
                    </a:lnTo>
                    <a:lnTo>
                      <a:pt x="87426" y="388620"/>
                    </a:lnTo>
                    <a:lnTo>
                      <a:pt x="87426" y="220980"/>
                    </a:lnTo>
                    <a:lnTo>
                      <a:pt x="253530" y="220980"/>
                    </a:lnTo>
                    <a:lnTo>
                      <a:pt x="253530" y="138430"/>
                    </a:lnTo>
                    <a:lnTo>
                      <a:pt x="96164" y="138430"/>
                    </a:lnTo>
                    <a:lnTo>
                      <a:pt x="96164" y="64770"/>
                    </a:lnTo>
                    <a:lnTo>
                      <a:pt x="253530" y="64770"/>
                    </a:lnTo>
                    <a:lnTo>
                      <a:pt x="253530" y="0"/>
                    </a:lnTo>
                    <a:close/>
                  </a:path>
                  <a:path w="426084" h="388620">
                    <a:moveTo>
                      <a:pt x="425475" y="457"/>
                    </a:moveTo>
                    <a:lnTo>
                      <a:pt x="291401" y="457"/>
                    </a:lnTo>
                    <a:lnTo>
                      <a:pt x="291401" y="388112"/>
                    </a:lnTo>
                    <a:lnTo>
                      <a:pt x="402666" y="388112"/>
                    </a:lnTo>
                    <a:lnTo>
                      <a:pt x="378244" y="367931"/>
                    </a:lnTo>
                    <a:lnTo>
                      <a:pt x="363410" y="345605"/>
                    </a:lnTo>
                    <a:lnTo>
                      <a:pt x="355561" y="326059"/>
                    </a:lnTo>
                    <a:lnTo>
                      <a:pt x="352590" y="314515"/>
                    </a:lnTo>
                    <a:lnTo>
                      <a:pt x="350113" y="291515"/>
                    </a:lnTo>
                    <a:lnTo>
                      <a:pt x="351574" y="271475"/>
                    </a:lnTo>
                    <a:lnTo>
                      <a:pt x="354990" y="255333"/>
                    </a:lnTo>
                    <a:lnTo>
                      <a:pt x="358444" y="244030"/>
                    </a:lnTo>
                    <a:lnTo>
                      <a:pt x="369862" y="207238"/>
                    </a:lnTo>
                    <a:lnTo>
                      <a:pt x="382181" y="164566"/>
                    </a:lnTo>
                    <a:lnTo>
                      <a:pt x="395490" y="115938"/>
                    </a:lnTo>
                    <a:lnTo>
                      <a:pt x="409892" y="61264"/>
                    </a:lnTo>
                    <a:lnTo>
                      <a:pt x="425475" y="457"/>
                    </a:lnTo>
                    <a:close/>
                  </a:path>
                </a:pathLst>
              </a:custGeom>
              <a:solidFill>
                <a:srgbClr val="E10018"/>
              </a:solidFill>
            </p:spPr>
            <p:txBody>
              <a:bodyPr wrap="square" lIns="0" tIns="0" rIns="0" bIns="0" rtlCol="0"/>
              <a:lstStyle/>
              <a:p>
                <a:endParaRPr/>
              </a:p>
            </p:txBody>
          </p:sp>
          <p:sp>
            <p:nvSpPr>
              <p:cNvPr id="16" name="object 26">
                <a:extLst>
                  <a:ext uri="{FF2B5EF4-FFF2-40B4-BE49-F238E27FC236}">
                    <a16:creationId xmlns:a16="http://schemas.microsoft.com/office/drawing/2014/main" id="{9B854C2E-FDDA-115F-FE15-EBB557744276}"/>
                  </a:ext>
                </a:extLst>
              </p:cNvPr>
              <p:cNvSpPr/>
              <p:nvPr/>
            </p:nvSpPr>
            <p:spPr>
              <a:xfrm>
                <a:off x="7930675" y="6073585"/>
                <a:ext cx="388620" cy="387985"/>
              </a:xfrm>
              <a:custGeom>
                <a:avLst/>
                <a:gdLst/>
                <a:ahLst/>
                <a:cxnLst/>
                <a:rect l="l" t="t" r="r" b="b"/>
                <a:pathLst>
                  <a:path w="388620" h="387985">
                    <a:moveTo>
                      <a:pt x="388614" y="0"/>
                    </a:moveTo>
                    <a:lnTo>
                      <a:pt x="295417" y="0"/>
                    </a:lnTo>
                    <a:lnTo>
                      <a:pt x="295417" y="143827"/>
                    </a:lnTo>
                    <a:lnTo>
                      <a:pt x="138011" y="143827"/>
                    </a:lnTo>
                    <a:lnTo>
                      <a:pt x="138011" y="0"/>
                    </a:lnTo>
                    <a:lnTo>
                      <a:pt x="53490" y="0"/>
                    </a:lnTo>
                    <a:lnTo>
                      <a:pt x="45091" y="86429"/>
                    </a:lnTo>
                    <a:lnTo>
                      <a:pt x="36243" y="152671"/>
                    </a:lnTo>
                    <a:lnTo>
                      <a:pt x="27225" y="201525"/>
                    </a:lnTo>
                    <a:lnTo>
                      <a:pt x="18314" y="235791"/>
                    </a:lnTo>
                    <a:lnTo>
                      <a:pt x="9786" y="258268"/>
                    </a:lnTo>
                    <a:lnTo>
                      <a:pt x="5990" y="266697"/>
                    </a:lnTo>
                    <a:lnTo>
                      <a:pt x="1695" y="279495"/>
                    </a:lnTo>
                    <a:lnTo>
                      <a:pt x="16416" y="319417"/>
                    </a:lnTo>
                    <a:lnTo>
                      <a:pt x="33118" y="322865"/>
                    </a:lnTo>
                    <a:lnTo>
                      <a:pt x="41761" y="319695"/>
                    </a:lnTo>
                    <a:lnTo>
                      <a:pt x="53996" y="308691"/>
                    </a:lnTo>
                    <a:lnTo>
                      <a:pt x="62231" y="305264"/>
                    </a:lnTo>
                    <a:lnTo>
                      <a:pt x="100155" y="331669"/>
                    </a:lnTo>
                    <a:lnTo>
                      <a:pt x="100741" y="345293"/>
                    </a:lnTo>
                    <a:lnTo>
                      <a:pt x="96558" y="357324"/>
                    </a:lnTo>
                    <a:lnTo>
                      <a:pt x="90526" y="366787"/>
                    </a:lnTo>
                    <a:lnTo>
                      <a:pt x="80373" y="378530"/>
                    </a:lnTo>
                    <a:lnTo>
                      <a:pt x="74063" y="383563"/>
                    </a:lnTo>
                    <a:lnTo>
                      <a:pt x="66901" y="387664"/>
                    </a:lnTo>
                    <a:lnTo>
                      <a:pt x="135117" y="387664"/>
                    </a:lnTo>
                    <a:lnTo>
                      <a:pt x="135117" y="234770"/>
                    </a:lnTo>
                    <a:lnTo>
                      <a:pt x="292463" y="234770"/>
                    </a:lnTo>
                    <a:lnTo>
                      <a:pt x="292463" y="387664"/>
                    </a:lnTo>
                    <a:lnTo>
                      <a:pt x="388614" y="387664"/>
                    </a:lnTo>
                    <a:lnTo>
                      <a:pt x="388614" y="0"/>
                    </a:lnTo>
                    <a:close/>
                  </a:path>
                </a:pathLst>
              </a:custGeom>
              <a:solidFill>
                <a:srgbClr val="222F72"/>
              </a:solidFill>
            </p:spPr>
            <p:txBody>
              <a:bodyPr wrap="square" lIns="0" tIns="0" rIns="0" bIns="0" rtlCol="0"/>
              <a:lstStyle/>
              <a:p>
                <a:endParaRPr/>
              </a:p>
            </p:txBody>
          </p:sp>
        </p:grpSp>
        <p:pic>
          <p:nvPicPr>
            <p:cNvPr id="5" name="Picture 32">
              <a:extLst>
                <a:ext uri="{FF2B5EF4-FFF2-40B4-BE49-F238E27FC236}">
                  <a16:creationId xmlns:a16="http://schemas.microsoft.com/office/drawing/2014/main" id="{47AC64B9-370F-C5F2-BC1A-076413ADA60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874563" y="6889157"/>
              <a:ext cx="700855" cy="488065"/>
            </a:xfrm>
            <a:prstGeom prst="rect">
              <a:avLst/>
            </a:prstGeom>
          </p:spPr>
        </p:pic>
        <p:pic>
          <p:nvPicPr>
            <p:cNvPr id="6" name="図 5" descr="時計, 座る, 記号, テーブル が含まれている画像&#10;&#10;自動的に生成された説明">
              <a:extLst>
                <a:ext uri="{FF2B5EF4-FFF2-40B4-BE49-F238E27FC236}">
                  <a16:creationId xmlns:a16="http://schemas.microsoft.com/office/drawing/2014/main" id="{E7DC9536-CFE7-19A3-3777-3C6F8C79B1F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17500" y="6071735"/>
              <a:ext cx="1304439" cy="1305487"/>
            </a:xfrm>
            <a:prstGeom prst="rect">
              <a:avLst/>
            </a:prstGeom>
          </p:spPr>
        </p:pic>
      </p:grpSp>
    </p:spTree>
    <p:extLst>
      <p:ext uri="{BB962C8B-B14F-4D97-AF65-F5344CB8AC3E}">
        <p14:creationId xmlns:p14="http://schemas.microsoft.com/office/powerpoint/2010/main" val="2194701418"/>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9BAE4BF9-A284-7F8D-8894-5E7FE051E3B2}"/>
              </a:ext>
            </a:extLst>
          </p:cNvPr>
          <p:cNvSpPr/>
          <p:nvPr userDrawn="1"/>
        </p:nvSpPr>
        <p:spPr>
          <a:xfrm>
            <a:off x="0" y="913131"/>
            <a:ext cx="10692130" cy="45719"/>
          </a:xfrm>
          <a:prstGeom prst="rect">
            <a:avLst/>
          </a:prstGeom>
          <a:gradFill>
            <a:gsLst>
              <a:gs pos="0">
                <a:srgbClr val="002060">
                  <a:lumMod val="100000"/>
                </a:srgbClr>
              </a:gs>
              <a:gs pos="50000">
                <a:srgbClr val="33CCFF">
                  <a:lumMod val="100000"/>
                </a:srgbClr>
              </a:gs>
              <a:gs pos="100000">
                <a:srgbClr val="0020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05855654-E879-2CBC-1DE1-1F3E154E8DFA}"/>
              </a:ext>
            </a:extLst>
          </p:cNvPr>
          <p:cNvGrpSpPr/>
          <p:nvPr userDrawn="1"/>
        </p:nvGrpSpPr>
        <p:grpSpPr>
          <a:xfrm>
            <a:off x="317500" y="6071735"/>
            <a:ext cx="4257918" cy="1320982"/>
            <a:chOff x="317500" y="6071735"/>
            <a:chExt cx="4257918" cy="1320982"/>
          </a:xfrm>
        </p:grpSpPr>
        <p:pic>
          <p:nvPicPr>
            <p:cNvPr id="9" name="図 8" descr="アイコン&#10;&#10;自動的に生成された説明">
              <a:extLst>
                <a:ext uri="{FF2B5EF4-FFF2-40B4-BE49-F238E27FC236}">
                  <a16:creationId xmlns:a16="http://schemas.microsoft.com/office/drawing/2014/main" id="{9DBE9988-647F-0422-DEB7-B55133B1DA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57726" y="6826249"/>
              <a:ext cx="566468" cy="566468"/>
            </a:xfrm>
            <a:prstGeom prst="rect">
              <a:avLst/>
            </a:prstGeom>
          </p:spPr>
        </p:pic>
        <p:grpSp>
          <p:nvGrpSpPr>
            <p:cNvPr id="10" name="object 24">
              <a:extLst>
                <a:ext uri="{FF2B5EF4-FFF2-40B4-BE49-F238E27FC236}">
                  <a16:creationId xmlns:a16="http://schemas.microsoft.com/office/drawing/2014/main" id="{5605C54E-4468-A7D5-49C6-F765E226331F}"/>
                </a:ext>
              </a:extLst>
            </p:cNvPr>
            <p:cNvGrpSpPr/>
            <p:nvPr userDrawn="1"/>
          </p:nvGrpSpPr>
          <p:grpSpPr>
            <a:xfrm>
              <a:off x="1956345" y="6889157"/>
              <a:ext cx="963584" cy="440655"/>
              <a:chOff x="7491722" y="6073140"/>
              <a:chExt cx="828040" cy="388620"/>
            </a:xfrm>
          </p:grpSpPr>
          <p:sp>
            <p:nvSpPr>
              <p:cNvPr id="13" name="object 25">
                <a:extLst>
                  <a:ext uri="{FF2B5EF4-FFF2-40B4-BE49-F238E27FC236}">
                    <a16:creationId xmlns:a16="http://schemas.microsoft.com/office/drawing/2014/main" id="{255CAB3B-43F1-CE2C-9422-3B1474548DF6}"/>
                  </a:ext>
                </a:extLst>
              </p:cNvPr>
              <p:cNvSpPr/>
              <p:nvPr/>
            </p:nvSpPr>
            <p:spPr>
              <a:xfrm>
                <a:off x="7491717" y="6073140"/>
                <a:ext cx="426084" cy="388620"/>
              </a:xfrm>
              <a:custGeom>
                <a:avLst/>
                <a:gdLst/>
                <a:ahLst/>
                <a:cxnLst/>
                <a:rect l="l" t="t" r="r" b="b"/>
                <a:pathLst>
                  <a:path w="426084" h="388620">
                    <a:moveTo>
                      <a:pt x="253530" y="0"/>
                    </a:moveTo>
                    <a:lnTo>
                      <a:pt x="0" y="0"/>
                    </a:lnTo>
                    <a:lnTo>
                      <a:pt x="0" y="64770"/>
                    </a:lnTo>
                    <a:lnTo>
                      <a:pt x="0" y="138430"/>
                    </a:lnTo>
                    <a:lnTo>
                      <a:pt x="0" y="220980"/>
                    </a:lnTo>
                    <a:lnTo>
                      <a:pt x="0" y="388620"/>
                    </a:lnTo>
                    <a:lnTo>
                      <a:pt x="87426" y="388620"/>
                    </a:lnTo>
                    <a:lnTo>
                      <a:pt x="87426" y="220980"/>
                    </a:lnTo>
                    <a:lnTo>
                      <a:pt x="253530" y="220980"/>
                    </a:lnTo>
                    <a:lnTo>
                      <a:pt x="253530" y="138430"/>
                    </a:lnTo>
                    <a:lnTo>
                      <a:pt x="96164" y="138430"/>
                    </a:lnTo>
                    <a:lnTo>
                      <a:pt x="96164" y="64770"/>
                    </a:lnTo>
                    <a:lnTo>
                      <a:pt x="253530" y="64770"/>
                    </a:lnTo>
                    <a:lnTo>
                      <a:pt x="253530" y="0"/>
                    </a:lnTo>
                    <a:close/>
                  </a:path>
                  <a:path w="426084" h="388620">
                    <a:moveTo>
                      <a:pt x="425475" y="457"/>
                    </a:moveTo>
                    <a:lnTo>
                      <a:pt x="291401" y="457"/>
                    </a:lnTo>
                    <a:lnTo>
                      <a:pt x="291401" y="388112"/>
                    </a:lnTo>
                    <a:lnTo>
                      <a:pt x="402666" y="388112"/>
                    </a:lnTo>
                    <a:lnTo>
                      <a:pt x="378244" y="367931"/>
                    </a:lnTo>
                    <a:lnTo>
                      <a:pt x="363410" y="345605"/>
                    </a:lnTo>
                    <a:lnTo>
                      <a:pt x="355561" y="326059"/>
                    </a:lnTo>
                    <a:lnTo>
                      <a:pt x="352590" y="314515"/>
                    </a:lnTo>
                    <a:lnTo>
                      <a:pt x="350113" y="291515"/>
                    </a:lnTo>
                    <a:lnTo>
                      <a:pt x="351574" y="271475"/>
                    </a:lnTo>
                    <a:lnTo>
                      <a:pt x="354990" y="255333"/>
                    </a:lnTo>
                    <a:lnTo>
                      <a:pt x="358444" y="244030"/>
                    </a:lnTo>
                    <a:lnTo>
                      <a:pt x="369862" y="207238"/>
                    </a:lnTo>
                    <a:lnTo>
                      <a:pt x="382181" y="164566"/>
                    </a:lnTo>
                    <a:lnTo>
                      <a:pt x="395490" y="115938"/>
                    </a:lnTo>
                    <a:lnTo>
                      <a:pt x="409892" y="61264"/>
                    </a:lnTo>
                    <a:lnTo>
                      <a:pt x="425475" y="457"/>
                    </a:lnTo>
                    <a:close/>
                  </a:path>
                </a:pathLst>
              </a:custGeom>
              <a:solidFill>
                <a:srgbClr val="E10018"/>
              </a:solidFill>
            </p:spPr>
            <p:txBody>
              <a:bodyPr wrap="square" lIns="0" tIns="0" rIns="0" bIns="0" rtlCol="0"/>
              <a:lstStyle/>
              <a:p>
                <a:endParaRPr/>
              </a:p>
            </p:txBody>
          </p:sp>
          <p:sp>
            <p:nvSpPr>
              <p:cNvPr id="14" name="object 26">
                <a:extLst>
                  <a:ext uri="{FF2B5EF4-FFF2-40B4-BE49-F238E27FC236}">
                    <a16:creationId xmlns:a16="http://schemas.microsoft.com/office/drawing/2014/main" id="{22EA4E25-DDC7-649F-13B1-16CB1AE4309F}"/>
                  </a:ext>
                </a:extLst>
              </p:cNvPr>
              <p:cNvSpPr/>
              <p:nvPr/>
            </p:nvSpPr>
            <p:spPr>
              <a:xfrm>
                <a:off x="7930675" y="6073585"/>
                <a:ext cx="388620" cy="387985"/>
              </a:xfrm>
              <a:custGeom>
                <a:avLst/>
                <a:gdLst/>
                <a:ahLst/>
                <a:cxnLst/>
                <a:rect l="l" t="t" r="r" b="b"/>
                <a:pathLst>
                  <a:path w="388620" h="387985">
                    <a:moveTo>
                      <a:pt x="388614" y="0"/>
                    </a:moveTo>
                    <a:lnTo>
                      <a:pt x="295417" y="0"/>
                    </a:lnTo>
                    <a:lnTo>
                      <a:pt x="295417" y="143827"/>
                    </a:lnTo>
                    <a:lnTo>
                      <a:pt x="138011" y="143827"/>
                    </a:lnTo>
                    <a:lnTo>
                      <a:pt x="138011" y="0"/>
                    </a:lnTo>
                    <a:lnTo>
                      <a:pt x="53490" y="0"/>
                    </a:lnTo>
                    <a:lnTo>
                      <a:pt x="45091" y="86429"/>
                    </a:lnTo>
                    <a:lnTo>
                      <a:pt x="36243" y="152671"/>
                    </a:lnTo>
                    <a:lnTo>
                      <a:pt x="27225" y="201525"/>
                    </a:lnTo>
                    <a:lnTo>
                      <a:pt x="18314" y="235791"/>
                    </a:lnTo>
                    <a:lnTo>
                      <a:pt x="9786" y="258268"/>
                    </a:lnTo>
                    <a:lnTo>
                      <a:pt x="5990" y="266697"/>
                    </a:lnTo>
                    <a:lnTo>
                      <a:pt x="1695" y="279495"/>
                    </a:lnTo>
                    <a:lnTo>
                      <a:pt x="16416" y="319417"/>
                    </a:lnTo>
                    <a:lnTo>
                      <a:pt x="33118" y="322865"/>
                    </a:lnTo>
                    <a:lnTo>
                      <a:pt x="41761" y="319695"/>
                    </a:lnTo>
                    <a:lnTo>
                      <a:pt x="53996" y="308691"/>
                    </a:lnTo>
                    <a:lnTo>
                      <a:pt x="62231" y="305264"/>
                    </a:lnTo>
                    <a:lnTo>
                      <a:pt x="100155" y="331669"/>
                    </a:lnTo>
                    <a:lnTo>
                      <a:pt x="100741" y="345293"/>
                    </a:lnTo>
                    <a:lnTo>
                      <a:pt x="96558" y="357324"/>
                    </a:lnTo>
                    <a:lnTo>
                      <a:pt x="90526" y="366787"/>
                    </a:lnTo>
                    <a:lnTo>
                      <a:pt x="80373" y="378530"/>
                    </a:lnTo>
                    <a:lnTo>
                      <a:pt x="74063" y="383563"/>
                    </a:lnTo>
                    <a:lnTo>
                      <a:pt x="66901" y="387664"/>
                    </a:lnTo>
                    <a:lnTo>
                      <a:pt x="135117" y="387664"/>
                    </a:lnTo>
                    <a:lnTo>
                      <a:pt x="135117" y="234770"/>
                    </a:lnTo>
                    <a:lnTo>
                      <a:pt x="292463" y="234770"/>
                    </a:lnTo>
                    <a:lnTo>
                      <a:pt x="292463" y="387664"/>
                    </a:lnTo>
                    <a:lnTo>
                      <a:pt x="388614" y="387664"/>
                    </a:lnTo>
                    <a:lnTo>
                      <a:pt x="388614" y="0"/>
                    </a:lnTo>
                    <a:close/>
                  </a:path>
                </a:pathLst>
              </a:custGeom>
              <a:solidFill>
                <a:srgbClr val="222F72"/>
              </a:solidFill>
            </p:spPr>
            <p:txBody>
              <a:bodyPr wrap="square" lIns="0" tIns="0" rIns="0" bIns="0" rtlCol="0"/>
              <a:lstStyle/>
              <a:p>
                <a:endParaRPr/>
              </a:p>
            </p:txBody>
          </p:sp>
        </p:grpSp>
        <p:pic>
          <p:nvPicPr>
            <p:cNvPr id="11" name="Picture 32">
              <a:extLst>
                <a:ext uri="{FF2B5EF4-FFF2-40B4-BE49-F238E27FC236}">
                  <a16:creationId xmlns:a16="http://schemas.microsoft.com/office/drawing/2014/main" id="{AF098B0C-61E4-CDB3-9DB1-ABCA37DADA9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874563" y="6889157"/>
              <a:ext cx="700855" cy="488065"/>
            </a:xfrm>
            <a:prstGeom prst="rect">
              <a:avLst/>
            </a:prstGeom>
          </p:spPr>
        </p:pic>
        <p:pic>
          <p:nvPicPr>
            <p:cNvPr id="12" name="図 11" descr="時計, 座る, 記号, テーブル が含まれている画像&#10;&#10;自動的に生成された説明">
              <a:extLst>
                <a:ext uri="{FF2B5EF4-FFF2-40B4-BE49-F238E27FC236}">
                  <a16:creationId xmlns:a16="http://schemas.microsoft.com/office/drawing/2014/main" id="{F51F1C6C-68E3-1937-7725-0DC313E4DF5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17500" y="6071735"/>
              <a:ext cx="1304439" cy="1305487"/>
            </a:xfrm>
            <a:prstGeom prst="rect">
              <a:avLst/>
            </a:prstGeom>
          </p:spPr>
        </p:pic>
      </p:grpSp>
    </p:spTree>
    <p:extLst>
      <p:ext uri="{BB962C8B-B14F-4D97-AF65-F5344CB8AC3E}">
        <p14:creationId xmlns:p14="http://schemas.microsoft.com/office/powerpoint/2010/main" val="1579637138"/>
      </p:ext>
    </p:extLst>
  </p:cSld>
  <p:clrMap bg1="lt1" tx1="dk1" bg2="lt2" tx2="dk2" accent1="accent1" accent2="accent2" accent3="accent3" accent4="accent4" accent5="accent5" accent6="accent6" hlink="hlink" folHlink="folHlink"/>
  <p:sldLayoutIdLst>
    <p:sldLayoutId id="2147483727"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E2F4E46-0E51-FEBA-8024-D455DF08AF6A}"/>
              </a:ext>
            </a:extLst>
          </p:cNvPr>
          <p:cNvSpPr/>
          <p:nvPr userDrawn="1"/>
        </p:nvSpPr>
        <p:spPr>
          <a:xfrm>
            <a:off x="1270" y="0"/>
            <a:ext cx="10692130" cy="7556500"/>
          </a:xfrm>
          <a:custGeom>
            <a:avLst/>
            <a:gdLst/>
            <a:ahLst/>
            <a:cxnLst/>
            <a:rect l="l" t="t" r="r" b="b"/>
            <a:pathLst>
              <a:path w="10692130" h="7556500">
                <a:moveTo>
                  <a:pt x="10691812" y="0"/>
                </a:moveTo>
                <a:lnTo>
                  <a:pt x="0" y="0"/>
                </a:lnTo>
                <a:lnTo>
                  <a:pt x="0" y="7556499"/>
                </a:lnTo>
                <a:lnTo>
                  <a:pt x="10691812" y="7556499"/>
                </a:lnTo>
                <a:lnTo>
                  <a:pt x="10691812" y="0"/>
                </a:lnTo>
                <a:close/>
              </a:path>
            </a:pathLst>
          </a:custGeom>
          <a:solidFill>
            <a:srgbClr val="002060"/>
          </a:solidFill>
        </p:spPr>
        <p:txBody>
          <a:bodyPr wrap="square" lIns="0" tIns="0" rIns="0" bIns="0" rtlCol="0"/>
          <a:lstStyle/>
          <a:p>
            <a:r>
              <a:rPr lang="ja-JP" altLang="en-US" dirty="0"/>
              <a:t>　　　</a:t>
            </a:r>
            <a:r>
              <a:rPr lang="en-AU" dirty="0"/>
              <a:t>                  </a:t>
            </a:r>
            <a:r>
              <a:rPr lang="ja-JP" altLang="en-US" dirty="0"/>
              <a:t>　　　　　　　　　                   </a:t>
            </a:r>
            <a:endParaRPr lang="en-AU" dirty="0"/>
          </a:p>
        </p:txBody>
      </p:sp>
      <p:pic>
        <p:nvPicPr>
          <p:cNvPr id="19" name="グラフィックス 18">
            <a:extLst>
              <a:ext uri="{FF2B5EF4-FFF2-40B4-BE49-F238E27FC236}">
                <a16:creationId xmlns:a16="http://schemas.microsoft.com/office/drawing/2014/main" id="{62BBBA46-7F87-6F81-2EF0-5BEE0E4215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35" y="5748790"/>
            <a:ext cx="10728000" cy="1818395"/>
          </a:xfrm>
          <a:prstGeom prst="rect">
            <a:avLst/>
          </a:prstGeom>
        </p:spPr>
      </p:pic>
      <p:sp>
        <p:nvSpPr>
          <p:cNvPr id="15" name="正方形/長方形 14">
            <a:extLst>
              <a:ext uri="{FF2B5EF4-FFF2-40B4-BE49-F238E27FC236}">
                <a16:creationId xmlns:a16="http://schemas.microsoft.com/office/drawing/2014/main" id="{13F8A310-C70D-D650-0F68-369A52861B01}"/>
              </a:ext>
            </a:extLst>
          </p:cNvPr>
          <p:cNvSpPr/>
          <p:nvPr userDrawn="1"/>
        </p:nvSpPr>
        <p:spPr>
          <a:xfrm>
            <a:off x="0" y="913131"/>
            <a:ext cx="10692130" cy="45719"/>
          </a:xfrm>
          <a:prstGeom prst="rect">
            <a:avLst/>
          </a:prstGeom>
          <a:gradFill>
            <a:gsLst>
              <a:gs pos="0">
                <a:srgbClr val="002060">
                  <a:lumMod val="100000"/>
                </a:srgbClr>
              </a:gs>
              <a:gs pos="50000">
                <a:srgbClr val="33CCFF">
                  <a:lumMod val="100000"/>
                </a:srgbClr>
              </a:gs>
              <a:gs pos="100000">
                <a:srgbClr val="0020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49A7F64F-98F9-FE2C-D77D-61C0E2B43D6A}"/>
              </a:ext>
            </a:extLst>
          </p:cNvPr>
          <p:cNvGrpSpPr/>
          <p:nvPr userDrawn="1"/>
        </p:nvGrpSpPr>
        <p:grpSpPr>
          <a:xfrm>
            <a:off x="317500" y="6071735"/>
            <a:ext cx="4257918" cy="1320982"/>
            <a:chOff x="317500" y="6071735"/>
            <a:chExt cx="4257918" cy="1320982"/>
          </a:xfrm>
        </p:grpSpPr>
        <p:pic>
          <p:nvPicPr>
            <p:cNvPr id="3" name="図 2" descr="アイコン&#10;&#10;自動的に生成された説明">
              <a:extLst>
                <a:ext uri="{FF2B5EF4-FFF2-40B4-BE49-F238E27FC236}">
                  <a16:creationId xmlns:a16="http://schemas.microsoft.com/office/drawing/2014/main" id="{9A1E5876-E204-2C03-906B-735E1488034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157726" y="6826249"/>
              <a:ext cx="566468" cy="566468"/>
            </a:xfrm>
            <a:prstGeom prst="rect">
              <a:avLst/>
            </a:prstGeom>
          </p:spPr>
        </p:pic>
        <p:grpSp>
          <p:nvGrpSpPr>
            <p:cNvPr id="4" name="object 24">
              <a:extLst>
                <a:ext uri="{FF2B5EF4-FFF2-40B4-BE49-F238E27FC236}">
                  <a16:creationId xmlns:a16="http://schemas.microsoft.com/office/drawing/2014/main" id="{6B9626E5-B087-2ACB-3B10-1C4396F92811}"/>
                </a:ext>
              </a:extLst>
            </p:cNvPr>
            <p:cNvGrpSpPr/>
            <p:nvPr userDrawn="1"/>
          </p:nvGrpSpPr>
          <p:grpSpPr>
            <a:xfrm>
              <a:off x="1956345" y="6889157"/>
              <a:ext cx="963584" cy="440655"/>
              <a:chOff x="7491722" y="6073140"/>
              <a:chExt cx="828040" cy="388620"/>
            </a:xfrm>
          </p:grpSpPr>
          <p:sp>
            <p:nvSpPr>
              <p:cNvPr id="8" name="object 25">
                <a:extLst>
                  <a:ext uri="{FF2B5EF4-FFF2-40B4-BE49-F238E27FC236}">
                    <a16:creationId xmlns:a16="http://schemas.microsoft.com/office/drawing/2014/main" id="{85572824-44AD-09A5-F841-CB7B3882877D}"/>
                  </a:ext>
                </a:extLst>
              </p:cNvPr>
              <p:cNvSpPr/>
              <p:nvPr/>
            </p:nvSpPr>
            <p:spPr>
              <a:xfrm>
                <a:off x="7491717" y="6073140"/>
                <a:ext cx="426084" cy="388620"/>
              </a:xfrm>
              <a:custGeom>
                <a:avLst/>
                <a:gdLst/>
                <a:ahLst/>
                <a:cxnLst/>
                <a:rect l="l" t="t" r="r" b="b"/>
                <a:pathLst>
                  <a:path w="426084" h="388620">
                    <a:moveTo>
                      <a:pt x="253530" y="0"/>
                    </a:moveTo>
                    <a:lnTo>
                      <a:pt x="0" y="0"/>
                    </a:lnTo>
                    <a:lnTo>
                      <a:pt x="0" y="64770"/>
                    </a:lnTo>
                    <a:lnTo>
                      <a:pt x="0" y="138430"/>
                    </a:lnTo>
                    <a:lnTo>
                      <a:pt x="0" y="220980"/>
                    </a:lnTo>
                    <a:lnTo>
                      <a:pt x="0" y="388620"/>
                    </a:lnTo>
                    <a:lnTo>
                      <a:pt x="87426" y="388620"/>
                    </a:lnTo>
                    <a:lnTo>
                      <a:pt x="87426" y="220980"/>
                    </a:lnTo>
                    <a:lnTo>
                      <a:pt x="253530" y="220980"/>
                    </a:lnTo>
                    <a:lnTo>
                      <a:pt x="253530" y="138430"/>
                    </a:lnTo>
                    <a:lnTo>
                      <a:pt x="96164" y="138430"/>
                    </a:lnTo>
                    <a:lnTo>
                      <a:pt x="96164" y="64770"/>
                    </a:lnTo>
                    <a:lnTo>
                      <a:pt x="253530" y="64770"/>
                    </a:lnTo>
                    <a:lnTo>
                      <a:pt x="253530" y="0"/>
                    </a:lnTo>
                    <a:close/>
                  </a:path>
                  <a:path w="426084" h="388620">
                    <a:moveTo>
                      <a:pt x="425475" y="457"/>
                    </a:moveTo>
                    <a:lnTo>
                      <a:pt x="291401" y="457"/>
                    </a:lnTo>
                    <a:lnTo>
                      <a:pt x="291401" y="388112"/>
                    </a:lnTo>
                    <a:lnTo>
                      <a:pt x="402666" y="388112"/>
                    </a:lnTo>
                    <a:lnTo>
                      <a:pt x="378244" y="367931"/>
                    </a:lnTo>
                    <a:lnTo>
                      <a:pt x="363410" y="345605"/>
                    </a:lnTo>
                    <a:lnTo>
                      <a:pt x="355561" y="326059"/>
                    </a:lnTo>
                    <a:lnTo>
                      <a:pt x="352590" y="314515"/>
                    </a:lnTo>
                    <a:lnTo>
                      <a:pt x="350113" y="291515"/>
                    </a:lnTo>
                    <a:lnTo>
                      <a:pt x="351574" y="271475"/>
                    </a:lnTo>
                    <a:lnTo>
                      <a:pt x="354990" y="255333"/>
                    </a:lnTo>
                    <a:lnTo>
                      <a:pt x="358444" y="244030"/>
                    </a:lnTo>
                    <a:lnTo>
                      <a:pt x="369862" y="207238"/>
                    </a:lnTo>
                    <a:lnTo>
                      <a:pt x="382181" y="164566"/>
                    </a:lnTo>
                    <a:lnTo>
                      <a:pt x="395490" y="115938"/>
                    </a:lnTo>
                    <a:lnTo>
                      <a:pt x="409892" y="61264"/>
                    </a:lnTo>
                    <a:lnTo>
                      <a:pt x="425475" y="457"/>
                    </a:lnTo>
                    <a:close/>
                  </a:path>
                </a:pathLst>
              </a:custGeom>
              <a:solidFill>
                <a:srgbClr val="E10018"/>
              </a:solidFill>
            </p:spPr>
            <p:txBody>
              <a:bodyPr wrap="square" lIns="0" tIns="0" rIns="0" bIns="0" rtlCol="0"/>
              <a:lstStyle/>
              <a:p>
                <a:endParaRPr/>
              </a:p>
            </p:txBody>
          </p:sp>
          <p:sp>
            <p:nvSpPr>
              <p:cNvPr id="16" name="object 26">
                <a:extLst>
                  <a:ext uri="{FF2B5EF4-FFF2-40B4-BE49-F238E27FC236}">
                    <a16:creationId xmlns:a16="http://schemas.microsoft.com/office/drawing/2014/main" id="{54B28904-0E21-35F7-8A56-55B0310420BD}"/>
                  </a:ext>
                </a:extLst>
              </p:cNvPr>
              <p:cNvSpPr/>
              <p:nvPr/>
            </p:nvSpPr>
            <p:spPr>
              <a:xfrm>
                <a:off x="7930675" y="6073585"/>
                <a:ext cx="388620" cy="387985"/>
              </a:xfrm>
              <a:custGeom>
                <a:avLst/>
                <a:gdLst/>
                <a:ahLst/>
                <a:cxnLst/>
                <a:rect l="l" t="t" r="r" b="b"/>
                <a:pathLst>
                  <a:path w="388620" h="387985">
                    <a:moveTo>
                      <a:pt x="388614" y="0"/>
                    </a:moveTo>
                    <a:lnTo>
                      <a:pt x="295417" y="0"/>
                    </a:lnTo>
                    <a:lnTo>
                      <a:pt x="295417" y="143827"/>
                    </a:lnTo>
                    <a:lnTo>
                      <a:pt x="138011" y="143827"/>
                    </a:lnTo>
                    <a:lnTo>
                      <a:pt x="138011" y="0"/>
                    </a:lnTo>
                    <a:lnTo>
                      <a:pt x="53490" y="0"/>
                    </a:lnTo>
                    <a:lnTo>
                      <a:pt x="45091" y="86429"/>
                    </a:lnTo>
                    <a:lnTo>
                      <a:pt x="36243" y="152671"/>
                    </a:lnTo>
                    <a:lnTo>
                      <a:pt x="27225" y="201525"/>
                    </a:lnTo>
                    <a:lnTo>
                      <a:pt x="18314" y="235791"/>
                    </a:lnTo>
                    <a:lnTo>
                      <a:pt x="9786" y="258268"/>
                    </a:lnTo>
                    <a:lnTo>
                      <a:pt x="5990" y="266697"/>
                    </a:lnTo>
                    <a:lnTo>
                      <a:pt x="1695" y="279495"/>
                    </a:lnTo>
                    <a:lnTo>
                      <a:pt x="16416" y="319417"/>
                    </a:lnTo>
                    <a:lnTo>
                      <a:pt x="33118" y="322865"/>
                    </a:lnTo>
                    <a:lnTo>
                      <a:pt x="41761" y="319695"/>
                    </a:lnTo>
                    <a:lnTo>
                      <a:pt x="53996" y="308691"/>
                    </a:lnTo>
                    <a:lnTo>
                      <a:pt x="62231" y="305264"/>
                    </a:lnTo>
                    <a:lnTo>
                      <a:pt x="100155" y="331669"/>
                    </a:lnTo>
                    <a:lnTo>
                      <a:pt x="100741" y="345293"/>
                    </a:lnTo>
                    <a:lnTo>
                      <a:pt x="96558" y="357324"/>
                    </a:lnTo>
                    <a:lnTo>
                      <a:pt x="90526" y="366787"/>
                    </a:lnTo>
                    <a:lnTo>
                      <a:pt x="80373" y="378530"/>
                    </a:lnTo>
                    <a:lnTo>
                      <a:pt x="74063" y="383563"/>
                    </a:lnTo>
                    <a:lnTo>
                      <a:pt x="66901" y="387664"/>
                    </a:lnTo>
                    <a:lnTo>
                      <a:pt x="135117" y="387664"/>
                    </a:lnTo>
                    <a:lnTo>
                      <a:pt x="135117" y="234770"/>
                    </a:lnTo>
                    <a:lnTo>
                      <a:pt x="292463" y="234770"/>
                    </a:lnTo>
                    <a:lnTo>
                      <a:pt x="292463" y="387664"/>
                    </a:lnTo>
                    <a:lnTo>
                      <a:pt x="388614" y="387664"/>
                    </a:lnTo>
                    <a:lnTo>
                      <a:pt x="388614" y="0"/>
                    </a:lnTo>
                    <a:close/>
                  </a:path>
                </a:pathLst>
              </a:custGeom>
              <a:solidFill>
                <a:srgbClr val="222F72"/>
              </a:solidFill>
            </p:spPr>
            <p:txBody>
              <a:bodyPr wrap="square" lIns="0" tIns="0" rIns="0" bIns="0" rtlCol="0"/>
              <a:lstStyle/>
              <a:p>
                <a:endParaRPr/>
              </a:p>
            </p:txBody>
          </p:sp>
        </p:grpSp>
        <p:pic>
          <p:nvPicPr>
            <p:cNvPr id="5" name="Picture 32">
              <a:extLst>
                <a:ext uri="{FF2B5EF4-FFF2-40B4-BE49-F238E27FC236}">
                  <a16:creationId xmlns:a16="http://schemas.microsoft.com/office/drawing/2014/main" id="{05A03ADE-173A-7F61-038A-A2C3E37B8C4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874563" y="6889157"/>
              <a:ext cx="700855" cy="488065"/>
            </a:xfrm>
            <a:prstGeom prst="rect">
              <a:avLst/>
            </a:prstGeom>
          </p:spPr>
        </p:pic>
        <p:pic>
          <p:nvPicPr>
            <p:cNvPr id="6" name="図 5" descr="時計, 座る, 記号, テーブル が含まれている画像&#10;&#10;自動的に生成された説明">
              <a:extLst>
                <a:ext uri="{FF2B5EF4-FFF2-40B4-BE49-F238E27FC236}">
                  <a16:creationId xmlns:a16="http://schemas.microsoft.com/office/drawing/2014/main" id="{8E30AFCC-4C98-D182-2BD2-6E138CAC8C03}"/>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17500" y="6071735"/>
              <a:ext cx="1304439" cy="1305487"/>
            </a:xfrm>
            <a:prstGeom prst="rect">
              <a:avLst/>
            </a:prstGeom>
          </p:spPr>
        </p:pic>
      </p:grpSp>
    </p:spTree>
    <p:extLst>
      <p:ext uri="{BB962C8B-B14F-4D97-AF65-F5344CB8AC3E}">
        <p14:creationId xmlns:p14="http://schemas.microsoft.com/office/powerpoint/2010/main" val="4173882660"/>
      </p:ext>
    </p:extLst>
  </p:cSld>
  <p:clrMap bg1="lt1" tx1="dk1" bg2="lt2" tx2="dk2" accent1="accent1" accent2="accent2" accent3="accent3" accent4="accent4" accent5="accent5" accent6="accent6" hlink="hlink" folHlink="folHlink"/>
  <p:sldLayoutIdLst>
    <p:sldLayoutId id="2147483717"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4701027D-F2F9-DC20-9206-AE4A69267874}"/>
              </a:ext>
            </a:extLst>
          </p:cNvPr>
          <p:cNvSpPr/>
          <p:nvPr userDrawn="1"/>
        </p:nvSpPr>
        <p:spPr>
          <a:xfrm>
            <a:off x="1270" y="913130"/>
            <a:ext cx="10692130" cy="5730239"/>
          </a:xfrm>
          <a:custGeom>
            <a:avLst/>
            <a:gdLst/>
            <a:ahLst/>
            <a:cxnLst/>
            <a:rect l="l" t="t" r="r" b="b"/>
            <a:pathLst>
              <a:path w="10692130" h="7556500">
                <a:moveTo>
                  <a:pt x="10691812" y="0"/>
                </a:moveTo>
                <a:lnTo>
                  <a:pt x="0" y="0"/>
                </a:lnTo>
                <a:lnTo>
                  <a:pt x="0" y="7556499"/>
                </a:lnTo>
                <a:lnTo>
                  <a:pt x="10691812" y="7556499"/>
                </a:lnTo>
                <a:lnTo>
                  <a:pt x="10691812" y="0"/>
                </a:lnTo>
                <a:close/>
              </a:path>
            </a:pathLst>
          </a:custGeom>
          <a:solidFill>
            <a:srgbClr val="002060"/>
          </a:solidFill>
        </p:spPr>
        <p:txBody>
          <a:bodyPr wrap="square" lIns="0" tIns="0" rIns="0" bIns="0" rtlCol="0"/>
          <a:lstStyle/>
          <a:p>
            <a:r>
              <a:rPr lang="ja-JP" altLang="en-US" dirty="0"/>
              <a:t>　　　</a:t>
            </a:r>
            <a:r>
              <a:rPr lang="en-AU" dirty="0"/>
              <a:t>                  </a:t>
            </a:r>
            <a:r>
              <a:rPr lang="ja-JP" altLang="en-US" dirty="0"/>
              <a:t>　　　　　　　　　                   </a:t>
            </a:r>
            <a:endParaRPr lang="en-AU" dirty="0"/>
          </a:p>
        </p:txBody>
      </p:sp>
      <p:sp>
        <p:nvSpPr>
          <p:cNvPr id="7" name="正方形/長方形 6">
            <a:extLst>
              <a:ext uri="{FF2B5EF4-FFF2-40B4-BE49-F238E27FC236}">
                <a16:creationId xmlns:a16="http://schemas.microsoft.com/office/drawing/2014/main" id="{7083C0DF-2D7C-8974-8354-25C11B325FF8}"/>
              </a:ext>
            </a:extLst>
          </p:cNvPr>
          <p:cNvSpPr/>
          <p:nvPr userDrawn="1"/>
        </p:nvSpPr>
        <p:spPr>
          <a:xfrm>
            <a:off x="0" y="913131"/>
            <a:ext cx="10692130" cy="45719"/>
          </a:xfrm>
          <a:prstGeom prst="rect">
            <a:avLst/>
          </a:prstGeom>
          <a:gradFill>
            <a:gsLst>
              <a:gs pos="0">
                <a:srgbClr val="002060">
                  <a:lumMod val="100000"/>
                </a:srgbClr>
              </a:gs>
              <a:gs pos="50000">
                <a:srgbClr val="33CCFF">
                  <a:lumMod val="100000"/>
                </a:srgbClr>
              </a:gs>
              <a:gs pos="100000">
                <a:srgbClr val="0020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グラフィックス 12">
            <a:extLst>
              <a:ext uri="{FF2B5EF4-FFF2-40B4-BE49-F238E27FC236}">
                <a16:creationId xmlns:a16="http://schemas.microsoft.com/office/drawing/2014/main" id="{1343C960-3255-E01A-3E37-D37C5DD410D4}"/>
              </a:ext>
            </a:extLst>
          </p:cNvPr>
          <p:cNvPicPr>
            <a:picLocks noChangeAspect="1"/>
          </p:cNvPicPr>
          <p:nvPr userDrawn="1"/>
        </p:nvPicPr>
        <p:blipFill>
          <a:blip r:embed="rId3">
            <a:alphaModFix amt="12000"/>
            <a:extLst>
              <a:ext uri="{96DAC541-7B7A-43D3-8B79-37D633B846F1}">
                <asvg:svgBlip xmlns:asvg="http://schemas.microsoft.com/office/drawing/2016/SVG/main" r:embed="rId4"/>
              </a:ext>
            </a:extLst>
          </a:blip>
          <a:stretch>
            <a:fillRect/>
          </a:stretch>
        </p:blipFill>
        <p:spPr>
          <a:xfrm>
            <a:off x="4889500" y="3702050"/>
            <a:ext cx="5714999" cy="3929062"/>
          </a:xfrm>
          <a:prstGeom prst="rect">
            <a:avLst/>
          </a:prstGeom>
        </p:spPr>
      </p:pic>
      <p:sp>
        <p:nvSpPr>
          <p:cNvPr id="16" name="正方形/長方形 15">
            <a:extLst>
              <a:ext uri="{FF2B5EF4-FFF2-40B4-BE49-F238E27FC236}">
                <a16:creationId xmlns:a16="http://schemas.microsoft.com/office/drawing/2014/main" id="{A1E4A029-9FF8-1FF7-822A-27458688984B}"/>
              </a:ext>
            </a:extLst>
          </p:cNvPr>
          <p:cNvSpPr/>
          <p:nvPr userDrawn="1"/>
        </p:nvSpPr>
        <p:spPr>
          <a:xfrm>
            <a:off x="0" y="6597650"/>
            <a:ext cx="10692130" cy="45719"/>
          </a:xfrm>
          <a:prstGeom prst="rect">
            <a:avLst/>
          </a:prstGeom>
          <a:gradFill>
            <a:gsLst>
              <a:gs pos="0">
                <a:srgbClr val="002060">
                  <a:lumMod val="100000"/>
                </a:srgbClr>
              </a:gs>
              <a:gs pos="50000">
                <a:srgbClr val="33CCFF">
                  <a:lumMod val="100000"/>
                </a:srgbClr>
              </a:gs>
              <a:gs pos="100000">
                <a:srgbClr val="0020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C3055838-11A6-FFC6-D51D-99F72E380591}"/>
              </a:ext>
            </a:extLst>
          </p:cNvPr>
          <p:cNvGrpSpPr/>
          <p:nvPr userDrawn="1"/>
        </p:nvGrpSpPr>
        <p:grpSpPr>
          <a:xfrm>
            <a:off x="317500" y="6071735"/>
            <a:ext cx="4257918" cy="1320982"/>
            <a:chOff x="317500" y="6071735"/>
            <a:chExt cx="4257918" cy="1320982"/>
          </a:xfrm>
        </p:grpSpPr>
        <p:pic>
          <p:nvPicPr>
            <p:cNvPr id="3" name="図 2" descr="アイコン&#10;&#10;自動的に生成された説明">
              <a:extLst>
                <a:ext uri="{FF2B5EF4-FFF2-40B4-BE49-F238E27FC236}">
                  <a16:creationId xmlns:a16="http://schemas.microsoft.com/office/drawing/2014/main" id="{5DD2761E-6DD4-EFD7-2A4F-9284ECBA3F6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157726" y="6826249"/>
              <a:ext cx="566468" cy="566468"/>
            </a:xfrm>
            <a:prstGeom prst="rect">
              <a:avLst/>
            </a:prstGeom>
          </p:spPr>
        </p:pic>
        <p:grpSp>
          <p:nvGrpSpPr>
            <p:cNvPr id="4" name="object 24">
              <a:extLst>
                <a:ext uri="{FF2B5EF4-FFF2-40B4-BE49-F238E27FC236}">
                  <a16:creationId xmlns:a16="http://schemas.microsoft.com/office/drawing/2014/main" id="{AA70B708-D468-2470-65FE-A8C7D54366C2}"/>
                </a:ext>
              </a:extLst>
            </p:cNvPr>
            <p:cNvGrpSpPr/>
            <p:nvPr userDrawn="1"/>
          </p:nvGrpSpPr>
          <p:grpSpPr>
            <a:xfrm>
              <a:off x="1956345" y="6889157"/>
              <a:ext cx="963584" cy="440655"/>
              <a:chOff x="7491722" y="6073140"/>
              <a:chExt cx="828040" cy="388620"/>
            </a:xfrm>
          </p:grpSpPr>
          <p:sp>
            <p:nvSpPr>
              <p:cNvPr id="17" name="object 25">
                <a:extLst>
                  <a:ext uri="{FF2B5EF4-FFF2-40B4-BE49-F238E27FC236}">
                    <a16:creationId xmlns:a16="http://schemas.microsoft.com/office/drawing/2014/main" id="{08EA3A58-3C63-FD50-11F4-7158714637F8}"/>
                  </a:ext>
                </a:extLst>
              </p:cNvPr>
              <p:cNvSpPr/>
              <p:nvPr/>
            </p:nvSpPr>
            <p:spPr>
              <a:xfrm>
                <a:off x="7491717" y="6073140"/>
                <a:ext cx="426084" cy="388620"/>
              </a:xfrm>
              <a:custGeom>
                <a:avLst/>
                <a:gdLst/>
                <a:ahLst/>
                <a:cxnLst/>
                <a:rect l="l" t="t" r="r" b="b"/>
                <a:pathLst>
                  <a:path w="426084" h="388620">
                    <a:moveTo>
                      <a:pt x="253530" y="0"/>
                    </a:moveTo>
                    <a:lnTo>
                      <a:pt x="0" y="0"/>
                    </a:lnTo>
                    <a:lnTo>
                      <a:pt x="0" y="64770"/>
                    </a:lnTo>
                    <a:lnTo>
                      <a:pt x="0" y="138430"/>
                    </a:lnTo>
                    <a:lnTo>
                      <a:pt x="0" y="220980"/>
                    </a:lnTo>
                    <a:lnTo>
                      <a:pt x="0" y="388620"/>
                    </a:lnTo>
                    <a:lnTo>
                      <a:pt x="87426" y="388620"/>
                    </a:lnTo>
                    <a:lnTo>
                      <a:pt x="87426" y="220980"/>
                    </a:lnTo>
                    <a:lnTo>
                      <a:pt x="253530" y="220980"/>
                    </a:lnTo>
                    <a:lnTo>
                      <a:pt x="253530" y="138430"/>
                    </a:lnTo>
                    <a:lnTo>
                      <a:pt x="96164" y="138430"/>
                    </a:lnTo>
                    <a:lnTo>
                      <a:pt x="96164" y="64770"/>
                    </a:lnTo>
                    <a:lnTo>
                      <a:pt x="253530" y="64770"/>
                    </a:lnTo>
                    <a:lnTo>
                      <a:pt x="253530" y="0"/>
                    </a:lnTo>
                    <a:close/>
                  </a:path>
                  <a:path w="426084" h="388620">
                    <a:moveTo>
                      <a:pt x="425475" y="457"/>
                    </a:moveTo>
                    <a:lnTo>
                      <a:pt x="291401" y="457"/>
                    </a:lnTo>
                    <a:lnTo>
                      <a:pt x="291401" y="388112"/>
                    </a:lnTo>
                    <a:lnTo>
                      <a:pt x="402666" y="388112"/>
                    </a:lnTo>
                    <a:lnTo>
                      <a:pt x="378244" y="367931"/>
                    </a:lnTo>
                    <a:lnTo>
                      <a:pt x="363410" y="345605"/>
                    </a:lnTo>
                    <a:lnTo>
                      <a:pt x="355561" y="326059"/>
                    </a:lnTo>
                    <a:lnTo>
                      <a:pt x="352590" y="314515"/>
                    </a:lnTo>
                    <a:lnTo>
                      <a:pt x="350113" y="291515"/>
                    </a:lnTo>
                    <a:lnTo>
                      <a:pt x="351574" y="271475"/>
                    </a:lnTo>
                    <a:lnTo>
                      <a:pt x="354990" y="255333"/>
                    </a:lnTo>
                    <a:lnTo>
                      <a:pt x="358444" y="244030"/>
                    </a:lnTo>
                    <a:lnTo>
                      <a:pt x="369862" y="207238"/>
                    </a:lnTo>
                    <a:lnTo>
                      <a:pt x="382181" y="164566"/>
                    </a:lnTo>
                    <a:lnTo>
                      <a:pt x="395490" y="115938"/>
                    </a:lnTo>
                    <a:lnTo>
                      <a:pt x="409892" y="61264"/>
                    </a:lnTo>
                    <a:lnTo>
                      <a:pt x="425475" y="457"/>
                    </a:lnTo>
                    <a:close/>
                  </a:path>
                </a:pathLst>
              </a:custGeom>
              <a:solidFill>
                <a:srgbClr val="E10018"/>
              </a:solidFill>
            </p:spPr>
            <p:txBody>
              <a:bodyPr wrap="square" lIns="0" tIns="0" rIns="0" bIns="0" rtlCol="0"/>
              <a:lstStyle/>
              <a:p>
                <a:endParaRPr/>
              </a:p>
            </p:txBody>
          </p:sp>
          <p:sp>
            <p:nvSpPr>
              <p:cNvPr id="18" name="object 26">
                <a:extLst>
                  <a:ext uri="{FF2B5EF4-FFF2-40B4-BE49-F238E27FC236}">
                    <a16:creationId xmlns:a16="http://schemas.microsoft.com/office/drawing/2014/main" id="{D98663F3-007E-10CC-0270-90038ABC4B48}"/>
                  </a:ext>
                </a:extLst>
              </p:cNvPr>
              <p:cNvSpPr/>
              <p:nvPr/>
            </p:nvSpPr>
            <p:spPr>
              <a:xfrm>
                <a:off x="7930675" y="6073585"/>
                <a:ext cx="388620" cy="387985"/>
              </a:xfrm>
              <a:custGeom>
                <a:avLst/>
                <a:gdLst/>
                <a:ahLst/>
                <a:cxnLst/>
                <a:rect l="l" t="t" r="r" b="b"/>
                <a:pathLst>
                  <a:path w="388620" h="387985">
                    <a:moveTo>
                      <a:pt x="388614" y="0"/>
                    </a:moveTo>
                    <a:lnTo>
                      <a:pt x="295417" y="0"/>
                    </a:lnTo>
                    <a:lnTo>
                      <a:pt x="295417" y="143827"/>
                    </a:lnTo>
                    <a:lnTo>
                      <a:pt x="138011" y="143827"/>
                    </a:lnTo>
                    <a:lnTo>
                      <a:pt x="138011" y="0"/>
                    </a:lnTo>
                    <a:lnTo>
                      <a:pt x="53490" y="0"/>
                    </a:lnTo>
                    <a:lnTo>
                      <a:pt x="45091" y="86429"/>
                    </a:lnTo>
                    <a:lnTo>
                      <a:pt x="36243" y="152671"/>
                    </a:lnTo>
                    <a:lnTo>
                      <a:pt x="27225" y="201525"/>
                    </a:lnTo>
                    <a:lnTo>
                      <a:pt x="18314" y="235791"/>
                    </a:lnTo>
                    <a:lnTo>
                      <a:pt x="9786" y="258268"/>
                    </a:lnTo>
                    <a:lnTo>
                      <a:pt x="5990" y="266697"/>
                    </a:lnTo>
                    <a:lnTo>
                      <a:pt x="1695" y="279495"/>
                    </a:lnTo>
                    <a:lnTo>
                      <a:pt x="16416" y="319417"/>
                    </a:lnTo>
                    <a:lnTo>
                      <a:pt x="33118" y="322865"/>
                    </a:lnTo>
                    <a:lnTo>
                      <a:pt x="41761" y="319695"/>
                    </a:lnTo>
                    <a:lnTo>
                      <a:pt x="53996" y="308691"/>
                    </a:lnTo>
                    <a:lnTo>
                      <a:pt x="62231" y="305264"/>
                    </a:lnTo>
                    <a:lnTo>
                      <a:pt x="100155" y="331669"/>
                    </a:lnTo>
                    <a:lnTo>
                      <a:pt x="100741" y="345293"/>
                    </a:lnTo>
                    <a:lnTo>
                      <a:pt x="96558" y="357324"/>
                    </a:lnTo>
                    <a:lnTo>
                      <a:pt x="90526" y="366787"/>
                    </a:lnTo>
                    <a:lnTo>
                      <a:pt x="80373" y="378530"/>
                    </a:lnTo>
                    <a:lnTo>
                      <a:pt x="74063" y="383563"/>
                    </a:lnTo>
                    <a:lnTo>
                      <a:pt x="66901" y="387664"/>
                    </a:lnTo>
                    <a:lnTo>
                      <a:pt x="135117" y="387664"/>
                    </a:lnTo>
                    <a:lnTo>
                      <a:pt x="135117" y="234770"/>
                    </a:lnTo>
                    <a:lnTo>
                      <a:pt x="292463" y="234770"/>
                    </a:lnTo>
                    <a:lnTo>
                      <a:pt x="292463" y="387664"/>
                    </a:lnTo>
                    <a:lnTo>
                      <a:pt x="388614" y="387664"/>
                    </a:lnTo>
                    <a:lnTo>
                      <a:pt x="388614" y="0"/>
                    </a:lnTo>
                    <a:close/>
                  </a:path>
                </a:pathLst>
              </a:custGeom>
              <a:solidFill>
                <a:srgbClr val="222F72"/>
              </a:solidFill>
            </p:spPr>
            <p:txBody>
              <a:bodyPr wrap="square" lIns="0" tIns="0" rIns="0" bIns="0" rtlCol="0"/>
              <a:lstStyle/>
              <a:p>
                <a:endParaRPr/>
              </a:p>
            </p:txBody>
          </p:sp>
        </p:grpSp>
        <p:pic>
          <p:nvPicPr>
            <p:cNvPr id="5" name="Picture 32">
              <a:extLst>
                <a:ext uri="{FF2B5EF4-FFF2-40B4-BE49-F238E27FC236}">
                  <a16:creationId xmlns:a16="http://schemas.microsoft.com/office/drawing/2014/main" id="{04206E99-77AA-B017-AD33-3B840144548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874563" y="6889157"/>
              <a:ext cx="700855" cy="488065"/>
            </a:xfrm>
            <a:prstGeom prst="rect">
              <a:avLst/>
            </a:prstGeom>
          </p:spPr>
        </p:pic>
        <p:pic>
          <p:nvPicPr>
            <p:cNvPr id="6" name="図 5" descr="時計, 座る, 記号, テーブル が含まれている画像&#10;&#10;自動的に生成された説明">
              <a:extLst>
                <a:ext uri="{FF2B5EF4-FFF2-40B4-BE49-F238E27FC236}">
                  <a16:creationId xmlns:a16="http://schemas.microsoft.com/office/drawing/2014/main" id="{1F3CF9E3-2406-800A-4CD3-8CBB95D8E18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17500" y="6071735"/>
              <a:ext cx="1304439" cy="1305487"/>
            </a:xfrm>
            <a:prstGeom prst="rect">
              <a:avLst/>
            </a:prstGeom>
          </p:spPr>
        </p:pic>
      </p:grpSp>
    </p:spTree>
    <p:extLst>
      <p:ext uri="{BB962C8B-B14F-4D97-AF65-F5344CB8AC3E}">
        <p14:creationId xmlns:p14="http://schemas.microsoft.com/office/powerpoint/2010/main" val="67769606"/>
      </p:ext>
    </p:extLst>
  </p:cSld>
  <p:clrMap bg1="lt1" tx1="dk1" bg2="lt2" tx2="dk2" accent1="accent1" accent2="accent2" accent3="accent3" accent4="accent4" accent5="accent5" accent6="accent6" hlink="hlink" folHlink="folHlink"/>
  <p:sldLayoutIdLst>
    <p:sldLayoutId id="2147483725"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E2F4E46-0E51-FEBA-8024-D455DF08AF6A}"/>
              </a:ext>
            </a:extLst>
          </p:cNvPr>
          <p:cNvSpPr/>
          <p:nvPr userDrawn="1"/>
        </p:nvSpPr>
        <p:spPr>
          <a:xfrm>
            <a:off x="1270" y="0"/>
            <a:ext cx="10692130" cy="7556500"/>
          </a:xfrm>
          <a:custGeom>
            <a:avLst/>
            <a:gdLst/>
            <a:ahLst/>
            <a:cxnLst/>
            <a:rect l="l" t="t" r="r" b="b"/>
            <a:pathLst>
              <a:path w="10692130" h="7556500">
                <a:moveTo>
                  <a:pt x="10691812" y="0"/>
                </a:moveTo>
                <a:lnTo>
                  <a:pt x="0" y="0"/>
                </a:lnTo>
                <a:lnTo>
                  <a:pt x="0" y="7556499"/>
                </a:lnTo>
                <a:lnTo>
                  <a:pt x="10691812" y="7556499"/>
                </a:lnTo>
                <a:lnTo>
                  <a:pt x="10691812" y="0"/>
                </a:lnTo>
                <a:close/>
              </a:path>
            </a:pathLst>
          </a:custGeom>
          <a:solidFill>
            <a:srgbClr val="002060"/>
          </a:solidFill>
        </p:spPr>
        <p:txBody>
          <a:bodyPr wrap="square" lIns="0" tIns="0" rIns="0" bIns="0" rtlCol="0"/>
          <a:lstStyle/>
          <a:p>
            <a:r>
              <a:rPr lang="ja-JP" altLang="en-US" dirty="0"/>
              <a:t>　　　</a:t>
            </a:r>
            <a:r>
              <a:rPr lang="en-AU" dirty="0"/>
              <a:t>                  </a:t>
            </a:r>
            <a:r>
              <a:rPr lang="ja-JP" altLang="en-US" dirty="0"/>
              <a:t>　　　　　　　　　                   </a:t>
            </a:r>
            <a:endParaRPr lang="en-AU" dirty="0"/>
          </a:p>
        </p:txBody>
      </p:sp>
      <p:pic>
        <p:nvPicPr>
          <p:cNvPr id="19" name="グラフィックス 18">
            <a:extLst>
              <a:ext uri="{FF2B5EF4-FFF2-40B4-BE49-F238E27FC236}">
                <a16:creationId xmlns:a16="http://schemas.microsoft.com/office/drawing/2014/main" id="{62BBBA46-7F87-6F81-2EF0-5BEE0E4215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35" y="5748790"/>
            <a:ext cx="10728000" cy="1818395"/>
          </a:xfrm>
          <a:prstGeom prst="rect">
            <a:avLst/>
          </a:prstGeom>
        </p:spPr>
      </p:pic>
      <p:pic>
        <p:nvPicPr>
          <p:cNvPr id="9" name="Picture 28">
            <a:extLst>
              <a:ext uri="{FF2B5EF4-FFF2-40B4-BE49-F238E27FC236}">
                <a16:creationId xmlns:a16="http://schemas.microsoft.com/office/drawing/2014/main" id="{D11D2E3D-7E4E-1D90-EEBE-7EB740BA60F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17500" y="6064250"/>
            <a:ext cx="1293045" cy="1293045"/>
          </a:xfrm>
          <a:prstGeom prst="rect">
            <a:avLst/>
          </a:prstGeom>
        </p:spPr>
      </p:pic>
      <p:pic>
        <p:nvPicPr>
          <p:cNvPr id="10" name="object 15">
            <a:extLst>
              <a:ext uri="{FF2B5EF4-FFF2-40B4-BE49-F238E27FC236}">
                <a16:creationId xmlns:a16="http://schemas.microsoft.com/office/drawing/2014/main" id="{87615454-C528-C221-9A72-A4922A80D83D}"/>
              </a:ext>
            </a:extLst>
          </p:cNvPr>
          <p:cNvPicPr/>
          <p:nvPr userDrawn="1"/>
        </p:nvPicPr>
        <p:blipFill>
          <a:blip r:embed="rId6" cstate="screen">
            <a:extLst>
              <a:ext uri="{28A0092B-C50C-407E-A947-70E740481C1C}">
                <a14:useLocalDpi xmlns:a14="http://schemas.microsoft.com/office/drawing/2010/main"/>
              </a:ext>
            </a:extLst>
          </a:blip>
          <a:stretch>
            <a:fillRect/>
          </a:stretch>
        </p:blipFill>
        <p:spPr>
          <a:xfrm>
            <a:off x="3157726" y="6826250"/>
            <a:ext cx="559865" cy="566467"/>
          </a:xfrm>
          <a:prstGeom prst="rect">
            <a:avLst/>
          </a:prstGeom>
        </p:spPr>
      </p:pic>
      <p:grpSp>
        <p:nvGrpSpPr>
          <p:cNvPr id="11" name="object 24">
            <a:extLst>
              <a:ext uri="{FF2B5EF4-FFF2-40B4-BE49-F238E27FC236}">
                <a16:creationId xmlns:a16="http://schemas.microsoft.com/office/drawing/2014/main" id="{342AB620-8BFB-A6EB-85B9-690B2570B370}"/>
              </a:ext>
            </a:extLst>
          </p:cNvPr>
          <p:cNvGrpSpPr/>
          <p:nvPr userDrawn="1"/>
        </p:nvGrpSpPr>
        <p:grpSpPr>
          <a:xfrm>
            <a:off x="1956345" y="6889157"/>
            <a:ext cx="963584" cy="440655"/>
            <a:chOff x="7491722" y="6073140"/>
            <a:chExt cx="828040" cy="388620"/>
          </a:xfrm>
        </p:grpSpPr>
        <p:sp>
          <p:nvSpPr>
            <p:cNvPr id="12" name="object 25">
              <a:extLst>
                <a:ext uri="{FF2B5EF4-FFF2-40B4-BE49-F238E27FC236}">
                  <a16:creationId xmlns:a16="http://schemas.microsoft.com/office/drawing/2014/main" id="{E8764BEA-BE85-F3C4-AD96-CF98B9F689C1}"/>
                </a:ext>
              </a:extLst>
            </p:cNvPr>
            <p:cNvSpPr/>
            <p:nvPr/>
          </p:nvSpPr>
          <p:spPr>
            <a:xfrm>
              <a:off x="7491717" y="6073140"/>
              <a:ext cx="426084" cy="388620"/>
            </a:xfrm>
            <a:custGeom>
              <a:avLst/>
              <a:gdLst/>
              <a:ahLst/>
              <a:cxnLst/>
              <a:rect l="l" t="t" r="r" b="b"/>
              <a:pathLst>
                <a:path w="426084" h="388620">
                  <a:moveTo>
                    <a:pt x="253530" y="0"/>
                  </a:moveTo>
                  <a:lnTo>
                    <a:pt x="0" y="0"/>
                  </a:lnTo>
                  <a:lnTo>
                    <a:pt x="0" y="64770"/>
                  </a:lnTo>
                  <a:lnTo>
                    <a:pt x="0" y="138430"/>
                  </a:lnTo>
                  <a:lnTo>
                    <a:pt x="0" y="220980"/>
                  </a:lnTo>
                  <a:lnTo>
                    <a:pt x="0" y="388620"/>
                  </a:lnTo>
                  <a:lnTo>
                    <a:pt x="87426" y="388620"/>
                  </a:lnTo>
                  <a:lnTo>
                    <a:pt x="87426" y="220980"/>
                  </a:lnTo>
                  <a:lnTo>
                    <a:pt x="253530" y="220980"/>
                  </a:lnTo>
                  <a:lnTo>
                    <a:pt x="253530" y="138430"/>
                  </a:lnTo>
                  <a:lnTo>
                    <a:pt x="96164" y="138430"/>
                  </a:lnTo>
                  <a:lnTo>
                    <a:pt x="96164" y="64770"/>
                  </a:lnTo>
                  <a:lnTo>
                    <a:pt x="253530" y="64770"/>
                  </a:lnTo>
                  <a:lnTo>
                    <a:pt x="253530" y="0"/>
                  </a:lnTo>
                  <a:close/>
                </a:path>
                <a:path w="426084" h="388620">
                  <a:moveTo>
                    <a:pt x="425475" y="457"/>
                  </a:moveTo>
                  <a:lnTo>
                    <a:pt x="291401" y="457"/>
                  </a:lnTo>
                  <a:lnTo>
                    <a:pt x="291401" y="388112"/>
                  </a:lnTo>
                  <a:lnTo>
                    <a:pt x="402666" y="388112"/>
                  </a:lnTo>
                  <a:lnTo>
                    <a:pt x="378244" y="367931"/>
                  </a:lnTo>
                  <a:lnTo>
                    <a:pt x="363410" y="345605"/>
                  </a:lnTo>
                  <a:lnTo>
                    <a:pt x="355561" y="326059"/>
                  </a:lnTo>
                  <a:lnTo>
                    <a:pt x="352590" y="314515"/>
                  </a:lnTo>
                  <a:lnTo>
                    <a:pt x="350113" y="291515"/>
                  </a:lnTo>
                  <a:lnTo>
                    <a:pt x="351574" y="271475"/>
                  </a:lnTo>
                  <a:lnTo>
                    <a:pt x="354990" y="255333"/>
                  </a:lnTo>
                  <a:lnTo>
                    <a:pt x="358444" y="244030"/>
                  </a:lnTo>
                  <a:lnTo>
                    <a:pt x="369862" y="207238"/>
                  </a:lnTo>
                  <a:lnTo>
                    <a:pt x="382181" y="164566"/>
                  </a:lnTo>
                  <a:lnTo>
                    <a:pt x="395490" y="115938"/>
                  </a:lnTo>
                  <a:lnTo>
                    <a:pt x="409892" y="61264"/>
                  </a:lnTo>
                  <a:lnTo>
                    <a:pt x="425475" y="457"/>
                  </a:lnTo>
                  <a:close/>
                </a:path>
              </a:pathLst>
            </a:custGeom>
            <a:solidFill>
              <a:srgbClr val="E10018"/>
            </a:solidFill>
          </p:spPr>
          <p:txBody>
            <a:bodyPr wrap="square" lIns="0" tIns="0" rIns="0" bIns="0" rtlCol="0"/>
            <a:lstStyle/>
            <a:p>
              <a:endParaRPr/>
            </a:p>
          </p:txBody>
        </p:sp>
        <p:sp>
          <p:nvSpPr>
            <p:cNvPr id="13" name="object 26">
              <a:extLst>
                <a:ext uri="{FF2B5EF4-FFF2-40B4-BE49-F238E27FC236}">
                  <a16:creationId xmlns:a16="http://schemas.microsoft.com/office/drawing/2014/main" id="{B3F0A4D8-CEA4-B7A2-73FB-F75F0BB91BAE}"/>
                </a:ext>
              </a:extLst>
            </p:cNvPr>
            <p:cNvSpPr/>
            <p:nvPr/>
          </p:nvSpPr>
          <p:spPr>
            <a:xfrm>
              <a:off x="7930675" y="6073585"/>
              <a:ext cx="388620" cy="387985"/>
            </a:xfrm>
            <a:custGeom>
              <a:avLst/>
              <a:gdLst/>
              <a:ahLst/>
              <a:cxnLst/>
              <a:rect l="l" t="t" r="r" b="b"/>
              <a:pathLst>
                <a:path w="388620" h="387985">
                  <a:moveTo>
                    <a:pt x="388614" y="0"/>
                  </a:moveTo>
                  <a:lnTo>
                    <a:pt x="295417" y="0"/>
                  </a:lnTo>
                  <a:lnTo>
                    <a:pt x="295417" y="143827"/>
                  </a:lnTo>
                  <a:lnTo>
                    <a:pt x="138011" y="143827"/>
                  </a:lnTo>
                  <a:lnTo>
                    <a:pt x="138011" y="0"/>
                  </a:lnTo>
                  <a:lnTo>
                    <a:pt x="53490" y="0"/>
                  </a:lnTo>
                  <a:lnTo>
                    <a:pt x="45091" y="86429"/>
                  </a:lnTo>
                  <a:lnTo>
                    <a:pt x="36243" y="152671"/>
                  </a:lnTo>
                  <a:lnTo>
                    <a:pt x="27225" y="201525"/>
                  </a:lnTo>
                  <a:lnTo>
                    <a:pt x="18314" y="235791"/>
                  </a:lnTo>
                  <a:lnTo>
                    <a:pt x="9786" y="258268"/>
                  </a:lnTo>
                  <a:lnTo>
                    <a:pt x="5990" y="266697"/>
                  </a:lnTo>
                  <a:lnTo>
                    <a:pt x="1695" y="279495"/>
                  </a:lnTo>
                  <a:lnTo>
                    <a:pt x="16416" y="319417"/>
                  </a:lnTo>
                  <a:lnTo>
                    <a:pt x="33118" y="322865"/>
                  </a:lnTo>
                  <a:lnTo>
                    <a:pt x="41761" y="319695"/>
                  </a:lnTo>
                  <a:lnTo>
                    <a:pt x="53996" y="308691"/>
                  </a:lnTo>
                  <a:lnTo>
                    <a:pt x="62231" y="305264"/>
                  </a:lnTo>
                  <a:lnTo>
                    <a:pt x="100155" y="331669"/>
                  </a:lnTo>
                  <a:lnTo>
                    <a:pt x="100741" y="345293"/>
                  </a:lnTo>
                  <a:lnTo>
                    <a:pt x="96558" y="357324"/>
                  </a:lnTo>
                  <a:lnTo>
                    <a:pt x="90526" y="366787"/>
                  </a:lnTo>
                  <a:lnTo>
                    <a:pt x="80373" y="378530"/>
                  </a:lnTo>
                  <a:lnTo>
                    <a:pt x="74063" y="383563"/>
                  </a:lnTo>
                  <a:lnTo>
                    <a:pt x="66901" y="387664"/>
                  </a:lnTo>
                  <a:lnTo>
                    <a:pt x="135117" y="387664"/>
                  </a:lnTo>
                  <a:lnTo>
                    <a:pt x="135117" y="234770"/>
                  </a:lnTo>
                  <a:lnTo>
                    <a:pt x="292463" y="234770"/>
                  </a:lnTo>
                  <a:lnTo>
                    <a:pt x="292463" y="387664"/>
                  </a:lnTo>
                  <a:lnTo>
                    <a:pt x="388614" y="387664"/>
                  </a:lnTo>
                  <a:lnTo>
                    <a:pt x="388614" y="0"/>
                  </a:lnTo>
                  <a:close/>
                </a:path>
              </a:pathLst>
            </a:custGeom>
            <a:solidFill>
              <a:srgbClr val="222F72"/>
            </a:solidFill>
          </p:spPr>
          <p:txBody>
            <a:bodyPr wrap="square" lIns="0" tIns="0" rIns="0" bIns="0" rtlCol="0"/>
            <a:lstStyle/>
            <a:p>
              <a:endParaRPr/>
            </a:p>
          </p:txBody>
        </p:sp>
      </p:grpSp>
      <p:pic>
        <p:nvPicPr>
          <p:cNvPr id="14" name="Picture 32">
            <a:extLst>
              <a:ext uri="{FF2B5EF4-FFF2-40B4-BE49-F238E27FC236}">
                <a16:creationId xmlns:a16="http://schemas.microsoft.com/office/drawing/2014/main" id="{F7DFC954-FC13-1B6E-D33B-7F6209CBC494}"/>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3874563" y="6889157"/>
            <a:ext cx="700855" cy="488065"/>
          </a:xfrm>
          <a:prstGeom prst="rect">
            <a:avLst/>
          </a:prstGeom>
        </p:spPr>
      </p:pic>
      <p:sp>
        <p:nvSpPr>
          <p:cNvPr id="15" name="正方形/長方形 14">
            <a:extLst>
              <a:ext uri="{FF2B5EF4-FFF2-40B4-BE49-F238E27FC236}">
                <a16:creationId xmlns:a16="http://schemas.microsoft.com/office/drawing/2014/main" id="{13F8A310-C70D-D650-0F68-369A52861B01}"/>
              </a:ext>
            </a:extLst>
          </p:cNvPr>
          <p:cNvSpPr/>
          <p:nvPr userDrawn="1"/>
        </p:nvSpPr>
        <p:spPr>
          <a:xfrm>
            <a:off x="0" y="913131"/>
            <a:ext cx="10692130" cy="45719"/>
          </a:xfrm>
          <a:prstGeom prst="rect">
            <a:avLst/>
          </a:prstGeom>
          <a:gradFill>
            <a:gsLst>
              <a:gs pos="0">
                <a:srgbClr val="002060">
                  <a:lumMod val="100000"/>
                </a:srgbClr>
              </a:gs>
              <a:gs pos="50000">
                <a:srgbClr val="33CCFF">
                  <a:lumMod val="100000"/>
                </a:srgbClr>
              </a:gs>
              <a:gs pos="100000">
                <a:srgbClr val="002060"/>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77382586"/>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1.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svg"/><Relationship Id="rId9"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1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tif"/></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1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1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g"/><Relationship Id="rId4" Type="http://schemas.openxmlformats.org/officeDocument/2006/relationships/image" Target="../media/image83.jpeg"/></Relationships>
</file>

<file path=ppt/slides/_rels/slide2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s://mhwc2022tokyo.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mailto:mhwc2020tyo_med_arai@a05.itscom.net"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8.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s://japanrailpass.net/en/"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3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g"/><Relationship Id="rId9" Type="http://schemas.openxmlformats.org/officeDocument/2006/relationships/hyperlink" Target="https://shukuba.jp/hockey/"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3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jpeg"/><Relationship Id="rId2" Type="http://schemas.openxmlformats.org/officeDocument/2006/relationships/image" Target="../media/image34.png"/><Relationship Id="rId16" Type="http://schemas.openxmlformats.org/officeDocument/2006/relationships/image" Target="../media/image48.jpeg"/><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jpe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e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drive.google.com/file/d/12HB9auG9JoOqCaOiK1JTG2ci_mgIOGRJ/view"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図 6" descr="アイコン&#10;&#10;自動的に生成された説明">
            <a:extLst>
              <a:ext uri="{FF2B5EF4-FFF2-40B4-BE49-F238E27FC236}">
                <a16:creationId xmlns:a16="http://schemas.microsoft.com/office/drawing/2014/main" id="{59A868AF-AFD4-6043-98B8-1889EFE053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74498" y="6496061"/>
            <a:ext cx="781035" cy="781035"/>
          </a:xfrm>
          <a:prstGeom prst="rect">
            <a:avLst/>
          </a:prstGeom>
        </p:spPr>
      </p:pic>
      <p:pic>
        <p:nvPicPr>
          <p:cNvPr id="10" name="グラフィックス 9">
            <a:extLst>
              <a:ext uri="{FF2B5EF4-FFF2-40B4-BE49-F238E27FC236}">
                <a16:creationId xmlns:a16="http://schemas.microsoft.com/office/drawing/2014/main" id="{ED5DF6E4-9C4F-C42F-7D59-FFCBD29A44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5" y="4816"/>
            <a:ext cx="8020185" cy="6314405"/>
          </a:xfrm>
          <a:prstGeom prst="rect">
            <a:avLst/>
          </a:prstGeom>
        </p:spPr>
      </p:pic>
      <p:sp>
        <p:nvSpPr>
          <p:cNvPr id="3" name="object 3"/>
          <p:cNvSpPr txBox="1">
            <a:spLocks noGrp="1"/>
          </p:cNvSpPr>
          <p:nvPr>
            <p:ph type="title" idx="4294967295"/>
          </p:nvPr>
        </p:nvSpPr>
        <p:spPr>
          <a:xfrm>
            <a:off x="662681" y="835135"/>
            <a:ext cx="3171190" cy="741680"/>
          </a:xfrm>
          <a:prstGeom prst="rect">
            <a:avLst/>
          </a:prstGeom>
        </p:spPr>
        <p:txBody>
          <a:bodyPr vert="horz" wrap="square" lIns="0" tIns="12700" rIns="0" bIns="0" rtlCol="0">
            <a:spAutoFit/>
          </a:bodyPr>
          <a:lstStyle/>
          <a:p>
            <a:pPr marL="12700">
              <a:lnSpc>
                <a:spcPct val="100000"/>
              </a:lnSpc>
              <a:spcBef>
                <a:spcPts val="100"/>
              </a:spcBef>
            </a:pPr>
            <a:r>
              <a:rPr sz="4700" b="0" spc="-8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MASTERS</a:t>
            </a:r>
            <a:endParaRPr sz="47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4" name="object 4"/>
          <p:cNvSpPr txBox="1"/>
          <p:nvPr/>
        </p:nvSpPr>
        <p:spPr>
          <a:xfrm>
            <a:off x="3498053" y="817412"/>
            <a:ext cx="4339590" cy="741680"/>
          </a:xfrm>
          <a:prstGeom prst="rect">
            <a:avLst/>
          </a:prstGeom>
        </p:spPr>
        <p:txBody>
          <a:bodyPr vert="horz" wrap="square" lIns="0" tIns="12700" rIns="0" bIns="0" rtlCol="0">
            <a:spAutoFit/>
          </a:bodyPr>
          <a:lstStyle/>
          <a:p>
            <a:pPr marL="12700">
              <a:lnSpc>
                <a:spcPct val="100000"/>
              </a:lnSpc>
              <a:spcBef>
                <a:spcPts val="100"/>
              </a:spcBef>
            </a:pPr>
            <a:r>
              <a:rPr sz="4700" spc="-12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WORLD</a:t>
            </a:r>
            <a:r>
              <a:rPr sz="2400" spc="-265" dirty="0">
                <a:solidFill>
                  <a:schemeClr val="bg1"/>
                </a:solidFill>
                <a:latin typeface="Arial Black"/>
                <a:cs typeface="Arial Black"/>
              </a:rPr>
              <a:t> </a:t>
            </a:r>
            <a:r>
              <a:rPr sz="4700" spc="-35"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CUP</a:t>
            </a:r>
            <a:endParaRPr sz="47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 name="object 5"/>
          <p:cNvSpPr txBox="1"/>
          <p:nvPr/>
        </p:nvSpPr>
        <p:spPr>
          <a:xfrm>
            <a:off x="532053" y="1371039"/>
            <a:ext cx="4339590" cy="736099"/>
          </a:xfrm>
          <a:prstGeom prst="rect">
            <a:avLst/>
          </a:prstGeom>
        </p:spPr>
        <p:txBody>
          <a:bodyPr vert="horz" wrap="square" lIns="0" tIns="12700" rIns="0" bIns="0" rtlCol="0">
            <a:spAutoFit/>
          </a:bodyPr>
          <a:lstStyle/>
          <a:p>
            <a:pPr marL="12700">
              <a:lnSpc>
                <a:spcPct val="100000"/>
              </a:lnSpc>
              <a:spcBef>
                <a:spcPts val="100"/>
              </a:spcBef>
            </a:pPr>
            <a:r>
              <a:rPr lang="en-AU" sz="4700" spc="-8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TOKYO </a:t>
            </a:r>
            <a:r>
              <a:rPr sz="4700" spc="-8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2022</a:t>
            </a:r>
            <a:endParaRPr sz="47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6" name="object 6"/>
          <p:cNvSpPr txBox="1"/>
          <p:nvPr/>
        </p:nvSpPr>
        <p:spPr>
          <a:xfrm>
            <a:off x="4393618" y="1408387"/>
            <a:ext cx="1940083" cy="350930"/>
          </a:xfrm>
          <a:prstGeom prst="rect">
            <a:avLst/>
          </a:prstGeom>
        </p:spPr>
        <p:txBody>
          <a:bodyPr vert="horz" wrap="square" lIns="0" tIns="12700" rIns="0" bIns="0" rtlCol="0">
            <a:spAutoFit/>
          </a:bodyPr>
          <a:lstStyle/>
          <a:p>
            <a:pPr marL="12700">
              <a:lnSpc>
                <a:spcPts val="1280"/>
              </a:lnSpc>
            </a:pPr>
            <a:endParaRPr lang="en-AU" sz="1200" spc="-1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2700">
              <a:lnSpc>
                <a:spcPts val="1280"/>
              </a:lnSpc>
            </a:pPr>
            <a:r>
              <a:rPr lang="en-AU" sz="1400"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OI HOCKEY STADIUM </a:t>
            </a:r>
            <a:r>
              <a:rPr sz="1400" spc="-6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endParaRPr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object 24"/>
          <p:cNvGrpSpPr/>
          <p:nvPr/>
        </p:nvGrpSpPr>
        <p:grpSpPr>
          <a:xfrm>
            <a:off x="616629" y="6549036"/>
            <a:ext cx="1332127" cy="609193"/>
            <a:chOff x="7491722" y="6073140"/>
            <a:chExt cx="828040" cy="388620"/>
          </a:xfrm>
        </p:grpSpPr>
        <p:sp>
          <p:nvSpPr>
            <p:cNvPr id="25" name="object 25"/>
            <p:cNvSpPr/>
            <p:nvPr/>
          </p:nvSpPr>
          <p:spPr>
            <a:xfrm>
              <a:off x="7491717" y="6073140"/>
              <a:ext cx="426084" cy="388620"/>
            </a:xfrm>
            <a:custGeom>
              <a:avLst/>
              <a:gdLst/>
              <a:ahLst/>
              <a:cxnLst/>
              <a:rect l="l" t="t" r="r" b="b"/>
              <a:pathLst>
                <a:path w="426084" h="388620">
                  <a:moveTo>
                    <a:pt x="253530" y="0"/>
                  </a:moveTo>
                  <a:lnTo>
                    <a:pt x="0" y="0"/>
                  </a:lnTo>
                  <a:lnTo>
                    <a:pt x="0" y="64770"/>
                  </a:lnTo>
                  <a:lnTo>
                    <a:pt x="0" y="138430"/>
                  </a:lnTo>
                  <a:lnTo>
                    <a:pt x="0" y="220980"/>
                  </a:lnTo>
                  <a:lnTo>
                    <a:pt x="0" y="388620"/>
                  </a:lnTo>
                  <a:lnTo>
                    <a:pt x="87426" y="388620"/>
                  </a:lnTo>
                  <a:lnTo>
                    <a:pt x="87426" y="220980"/>
                  </a:lnTo>
                  <a:lnTo>
                    <a:pt x="253530" y="220980"/>
                  </a:lnTo>
                  <a:lnTo>
                    <a:pt x="253530" y="138430"/>
                  </a:lnTo>
                  <a:lnTo>
                    <a:pt x="96164" y="138430"/>
                  </a:lnTo>
                  <a:lnTo>
                    <a:pt x="96164" y="64770"/>
                  </a:lnTo>
                  <a:lnTo>
                    <a:pt x="253530" y="64770"/>
                  </a:lnTo>
                  <a:lnTo>
                    <a:pt x="253530" y="0"/>
                  </a:lnTo>
                  <a:close/>
                </a:path>
                <a:path w="426084" h="388620">
                  <a:moveTo>
                    <a:pt x="425475" y="457"/>
                  </a:moveTo>
                  <a:lnTo>
                    <a:pt x="291401" y="457"/>
                  </a:lnTo>
                  <a:lnTo>
                    <a:pt x="291401" y="388112"/>
                  </a:lnTo>
                  <a:lnTo>
                    <a:pt x="402666" y="388112"/>
                  </a:lnTo>
                  <a:lnTo>
                    <a:pt x="378244" y="367931"/>
                  </a:lnTo>
                  <a:lnTo>
                    <a:pt x="363410" y="345605"/>
                  </a:lnTo>
                  <a:lnTo>
                    <a:pt x="355561" y="326059"/>
                  </a:lnTo>
                  <a:lnTo>
                    <a:pt x="352590" y="314515"/>
                  </a:lnTo>
                  <a:lnTo>
                    <a:pt x="350113" y="291515"/>
                  </a:lnTo>
                  <a:lnTo>
                    <a:pt x="351574" y="271475"/>
                  </a:lnTo>
                  <a:lnTo>
                    <a:pt x="354990" y="255333"/>
                  </a:lnTo>
                  <a:lnTo>
                    <a:pt x="358444" y="244030"/>
                  </a:lnTo>
                  <a:lnTo>
                    <a:pt x="369862" y="207238"/>
                  </a:lnTo>
                  <a:lnTo>
                    <a:pt x="382181" y="164566"/>
                  </a:lnTo>
                  <a:lnTo>
                    <a:pt x="395490" y="115938"/>
                  </a:lnTo>
                  <a:lnTo>
                    <a:pt x="409892" y="61264"/>
                  </a:lnTo>
                  <a:lnTo>
                    <a:pt x="425475" y="457"/>
                  </a:lnTo>
                  <a:close/>
                </a:path>
              </a:pathLst>
            </a:custGeom>
            <a:solidFill>
              <a:srgbClr val="E10018"/>
            </a:solidFill>
          </p:spPr>
          <p:txBody>
            <a:bodyPr wrap="square" lIns="0" tIns="0" rIns="0" bIns="0" rtlCol="0"/>
            <a:lstStyle/>
            <a:p>
              <a:endParaRPr/>
            </a:p>
          </p:txBody>
        </p:sp>
        <p:sp>
          <p:nvSpPr>
            <p:cNvPr id="26" name="object 26"/>
            <p:cNvSpPr/>
            <p:nvPr/>
          </p:nvSpPr>
          <p:spPr>
            <a:xfrm>
              <a:off x="7930675" y="6073585"/>
              <a:ext cx="388620" cy="387985"/>
            </a:xfrm>
            <a:custGeom>
              <a:avLst/>
              <a:gdLst/>
              <a:ahLst/>
              <a:cxnLst/>
              <a:rect l="l" t="t" r="r" b="b"/>
              <a:pathLst>
                <a:path w="388620" h="387985">
                  <a:moveTo>
                    <a:pt x="388614" y="0"/>
                  </a:moveTo>
                  <a:lnTo>
                    <a:pt x="295417" y="0"/>
                  </a:lnTo>
                  <a:lnTo>
                    <a:pt x="295417" y="143827"/>
                  </a:lnTo>
                  <a:lnTo>
                    <a:pt x="138011" y="143827"/>
                  </a:lnTo>
                  <a:lnTo>
                    <a:pt x="138011" y="0"/>
                  </a:lnTo>
                  <a:lnTo>
                    <a:pt x="53490" y="0"/>
                  </a:lnTo>
                  <a:lnTo>
                    <a:pt x="45091" y="86429"/>
                  </a:lnTo>
                  <a:lnTo>
                    <a:pt x="36243" y="152671"/>
                  </a:lnTo>
                  <a:lnTo>
                    <a:pt x="27225" y="201525"/>
                  </a:lnTo>
                  <a:lnTo>
                    <a:pt x="18314" y="235791"/>
                  </a:lnTo>
                  <a:lnTo>
                    <a:pt x="9786" y="258268"/>
                  </a:lnTo>
                  <a:lnTo>
                    <a:pt x="5990" y="266697"/>
                  </a:lnTo>
                  <a:lnTo>
                    <a:pt x="1695" y="279495"/>
                  </a:lnTo>
                  <a:lnTo>
                    <a:pt x="16416" y="319417"/>
                  </a:lnTo>
                  <a:lnTo>
                    <a:pt x="33118" y="322865"/>
                  </a:lnTo>
                  <a:lnTo>
                    <a:pt x="41761" y="319695"/>
                  </a:lnTo>
                  <a:lnTo>
                    <a:pt x="53996" y="308691"/>
                  </a:lnTo>
                  <a:lnTo>
                    <a:pt x="62231" y="305264"/>
                  </a:lnTo>
                  <a:lnTo>
                    <a:pt x="100155" y="331669"/>
                  </a:lnTo>
                  <a:lnTo>
                    <a:pt x="100741" y="345293"/>
                  </a:lnTo>
                  <a:lnTo>
                    <a:pt x="96558" y="357324"/>
                  </a:lnTo>
                  <a:lnTo>
                    <a:pt x="90526" y="366787"/>
                  </a:lnTo>
                  <a:lnTo>
                    <a:pt x="80373" y="378530"/>
                  </a:lnTo>
                  <a:lnTo>
                    <a:pt x="74063" y="383563"/>
                  </a:lnTo>
                  <a:lnTo>
                    <a:pt x="66901" y="387664"/>
                  </a:lnTo>
                  <a:lnTo>
                    <a:pt x="135117" y="387664"/>
                  </a:lnTo>
                  <a:lnTo>
                    <a:pt x="135117" y="234770"/>
                  </a:lnTo>
                  <a:lnTo>
                    <a:pt x="292463" y="234770"/>
                  </a:lnTo>
                  <a:lnTo>
                    <a:pt x="292463" y="387664"/>
                  </a:lnTo>
                  <a:lnTo>
                    <a:pt x="388614" y="387664"/>
                  </a:lnTo>
                  <a:lnTo>
                    <a:pt x="388614" y="0"/>
                  </a:lnTo>
                  <a:close/>
                </a:path>
              </a:pathLst>
            </a:custGeom>
            <a:solidFill>
              <a:srgbClr val="222F72"/>
            </a:solidFill>
          </p:spPr>
          <p:txBody>
            <a:bodyPr wrap="square" lIns="0" tIns="0" rIns="0" bIns="0" rtlCol="0"/>
            <a:lstStyle/>
            <a:p>
              <a:endParaRPr/>
            </a:p>
          </p:txBody>
        </p:sp>
      </p:grpSp>
      <p:sp>
        <p:nvSpPr>
          <p:cNvPr id="32" name="TextBox 31">
            <a:extLst>
              <a:ext uri="{FF2B5EF4-FFF2-40B4-BE49-F238E27FC236}">
                <a16:creationId xmlns:a16="http://schemas.microsoft.com/office/drawing/2014/main" id="{8A46C097-A22F-8CA9-50CF-A065219534CA}"/>
              </a:ext>
            </a:extLst>
          </p:cNvPr>
          <p:cNvSpPr txBox="1"/>
          <p:nvPr/>
        </p:nvSpPr>
        <p:spPr>
          <a:xfrm>
            <a:off x="634751" y="576293"/>
            <a:ext cx="3510244" cy="369332"/>
          </a:xfrm>
          <a:prstGeom prst="rect">
            <a:avLst/>
          </a:prstGeom>
          <a:noFill/>
        </p:spPr>
        <p:txBody>
          <a:bodyPr wrap="square" rtlCol="0">
            <a:spAutoFit/>
          </a:bodyPr>
          <a:lstStyle/>
          <a:p>
            <a:r>
              <a:rPr lang="en-AU" b="1" dirty="0">
                <a:solidFill>
                  <a:srgbClr val="FFFF00"/>
                </a:solidFill>
                <a:latin typeface="Open Sans" panose="020B0606030504020204" pitchFamily="34" charset="0"/>
                <a:ea typeface="Open Sans" panose="020B0606030504020204" pitchFamily="34" charset="0"/>
                <a:cs typeface="Open Sans" panose="020B0606030504020204" pitchFamily="34" charset="0"/>
              </a:rPr>
              <a:t>Men Over 60s,65s,70s,75s</a:t>
            </a:r>
          </a:p>
        </p:txBody>
      </p:sp>
      <p:pic>
        <p:nvPicPr>
          <p:cNvPr id="33" name="Picture 32">
            <a:extLst>
              <a:ext uri="{FF2B5EF4-FFF2-40B4-BE49-F238E27FC236}">
                <a16:creationId xmlns:a16="http://schemas.microsoft.com/office/drawing/2014/main" id="{D168FF4A-E48A-878E-14B0-4EA427AAA2F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76083" y="6565734"/>
            <a:ext cx="968912" cy="674736"/>
          </a:xfrm>
          <a:prstGeom prst="rect">
            <a:avLst/>
          </a:prstGeom>
        </p:spPr>
      </p:pic>
      <p:sp>
        <p:nvSpPr>
          <p:cNvPr id="18" name="object 6">
            <a:extLst>
              <a:ext uri="{FF2B5EF4-FFF2-40B4-BE49-F238E27FC236}">
                <a16:creationId xmlns:a16="http://schemas.microsoft.com/office/drawing/2014/main" id="{C60B0125-4310-DC6B-0E3C-2DCF2D7364B3}"/>
              </a:ext>
            </a:extLst>
          </p:cNvPr>
          <p:cNvSpPr txBox="1"/>
          <p:nvPr/>
        </p:nvSpPr>
        <p:spPr>
          <a:xfrm>
            <a:off x="4813852" y="6061101"/>
            <a:ext cx="5593231" cy="421719"/>
          </a:xfrm>
          <a:prstGeom prst="rect">
            <a:avLst/>
          </a:prstGeom>
        </p:spPr>
        <p:txBody>
          <a:bodyPr vert="horz" wrap="square" lIns="0" tIns="12700" rIns="0" bIns="0" rtlCol="0">
            <a:spAutoFit/>
          </a:bodyPr>
          <a:lstStyle/>
          <a:p>
            <a:pPr marL="12700">
              <a:lnSpc>
                <a:spcPts val="1760"/>
              </a:lnSpc>
              <a:spcBef>
                <a:spcPts val="100"/>
              </a:spcBef>
            </a:pPr>
            <a:r>
              <a:rPr sz="2800" b="1" spc="-45" dirty="0">
                <a:solidFill>
                  <a:srgbClr val="002060"/>
                </a:solidFill>
                <a:latin typeface="Open Sans" panose="020B0606030504020204" pitchFamily="34" charset="0"/>
                <a:ea typeface="Open Sans" panose="020B0606030504020204" pitchFamily="34" charset="0"/>
                <a:cs typeface="Open Sans" panose="020B0606030504020204" pitchFamily="34" charset="0"/>
              </a:rPr>
              <a:t>INFORMATION</a:t>
            </a:r>
            <a:r>
              <a:rPr sz="2800" b="1" spc="-5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sz="2800" b="1" spc="-20" dirty="0">
                <a:solidFill>
                  <a:srgbClr val="002060"/>
                </a:solidFill>
                <a:latin typeface="Open Sans" panose="020B0606030504020204" pitchFamily="34" charset="0"/>
                <a:ea typeface="Open Sans" panose="020B0606030504020204" pitchFamily="34" charset="0"/>
                <a:cs typeface="Open Sans" panose="020B0606030504020204" pitchFamily="34" charset="0"/>
              </a:rPr>
              <a:t>PACK</a:t>
            </a:r>
            <a:r>
              <a:rPr lang="en-AU" sz="2800" b="1" spc="-2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AU" sz="2000" b="1" spc="-20" dirty="0">
                <a:solidFill>
                  <a:srgbClr val="C00000"/>
                </a:solidFill>
                <a:latin typeface="Open Sans" panose="020B0606030504020204" pitchFamily="34" charset="0"/>
                <a:ea typeface="Open Sans" panose="020B0606030504020204" pitchFamily="34" charset="0"/>
                <a:cs typeface="Open Sans" panose="020B0606030504020204" pitchFamily="34" charset="0"/>
              </a:rPr>
              <a:t>Version</a:t>
            </a:r>
            <a:r>
              <a:rPr lang="en-AU" sz="800" b="1" spc="-20"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AU" sz="2800" b="1" spc="-20" dirty="0">
                <a:solidFill>
                  <a:srgbClr val="C00000"/>
                </a:solidFill>
                <a:latin typeface="Open Sans" panose="020B0606030504020204" pitchFamily="34" charset="0"/>
                <a:ea typeface="Open Sans" panose="020B0606030504020204" pitchFamily="34" charset="0"/>
                <a:cs typeface="Open Sans" panose="020B0606030504020204" pitchFamily="34" charset="0"/>
              </a:rPr>
              <a:t>3</a:t>
            </a:r>
            <a:endParaRPr sz="2800"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12700">
              <a:lnSpc>
                <a:spcPts val="1280"/>
              </a:lnSpc>
            </a:pPr>
            <a:endParaRPr lang="en-AU" sz="1600" spc="-10" dirty="0">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DDE005FA-EA46-0738-EA7D-14C09BF47F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66622" y="2516666"/>
            <a:ext cx="1823087" cy="3240000"/>
          </a:xfrm>
          <a:prstGeom prst="rect">
            <a:avLst/>
          </a:prstGeom>
        </p:spPr>
      </p:pic>
      <p:pic>
        <p:nvPicPr>
          <p:cNvPr id="16" name="Picture 15">
            <a:extLst>
              <a:ext uri="{FF2B5EF4-FFF2-40B4-BE49-F238E27FC236}">
                <a16:creationId xmlns:a16="http://schemas.microsoft.com/office/drawing/2014/main" id="{FA163694-F359-0816-D04F-41CD4A301DD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93618" y="2516666"/>
            <a:ext cx="1822592" cy="3240000"/>
          </a:xfrm>
          <a:prstGeom prst="rect">
            <a:avLst/>
          </a:prstGeom>
        </p:spPr>
      </p:pic>
      <p:pic>
        <p:nvPicPr>
          <p:cNvPr id="19" name="Picture 18">
            <a:extLst>
              <a:ext uri="{FF2B5EF4-FFF2-40B4-BE49-F238E27FC236}">
                <a16:creationId xmlns:a16="http://schemas.microsoft.com/office/drawing/2014/main" id="{C00BA8CF-04F4-49B3-3653-7B996F03A9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539652" y="2516666"/>
            <a:ext cx="1823061" cy="3240000"/>
          </a:xfrm>
          <a:prstGeom prst="rect">
            <a:avLst/>
          </a:prstGeom>
        </p:spPr>
      </p:pic>
      <p:pic>
        <p:nvPicPr>
          <p:cNvPr id="21" name="Picture 20">
            <a:extLst>
              <a:ext uri="{FF2B5EF4-FFF2-40B4-BE49-F238E27FC236}">
                <a16:creationId xmlns:a16="http://schemas.microsoft.com/office/drawing/2014/main" id="{67153DFA-82BF-F71A-CE9A-3A6E97F3808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46370" y="2516666"/>
            <a:ext cx="1821913" cy="3240000"/>
          </a:xfrm>
          <a:prstGeom prst="rect">
            <a:avLst/>
          </a:prstGeom>
        </p:spPr>
      </p:pic>
      <p:pic>
        <p:nvPicPr>
          <p:cNvPr id="29" name="Picture 28">
            <a:extLst>
              <a:ext uri="{FF2B5EF4-FFF2-40B4-BE49-F238E27FC236}">
                <a16:creationId xmlns:a16="http://schemas.microsoft.com/office/drawing/2014/main" id="{00CF7D85-98E3-7746-2EBE-E69EF7017EB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20119" y="2516666"/>
            <a:ext cx="1822343" cy="3240276"/>
          </a:xfrm>
          <a:prstGeom prst="rect">
            <a:avLst/>
          </a:prstGeom>
        </p:spPr>
      </p:pic>
      <p:pic>
        <p:nvPicPr>
          <p:cNvPr id="13" name="図 12" descr="時計, 座る, 記号, テーブル が含まれている画像&#10;&#10;自動的に生成された説明">
            <a:extLst>
              <a:ext uri="{FF2B5EF4-FFF2-40B4-BE49-F238E27FC236}">
                <a16:creationId xmlns:a16="http://schemas.microsoft.com/office/drawing/2014/main" id="{B2810A06-57D2-58A3-2A9D-066B56AD5B6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459221" y="793556"/>
            <a:ext cx="2143687" cy="2145408"/>
          </a:xfrm>
          <a:prstGeom prst="rect">
            <a:avLst/>
          </a:prstGeom>
        </p:spPr>
      </p:pic>
      <p:pic>
        <p:nvPicPr>
          <p:cNvPr id="15" name="図 14" descr="テキスト">
            <a:extLst>
              <a:ext uri="{FF2B5EF4-FFF2-40B4-BE49-F238E27FC236}">
                <a16:creationId xmlns:a16="http://schemas.microsoft.com/office/drawing/2014/main" id="{44F4DEBA-E90F-7891-8685-841BA62FE8F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334437" y="6603353"/>
            <a:ext cx="2733846" cy="674736"/>
          </a:xfrm>
          <a:prstGeom prst="rect">
            <a:avLst/>
          </a:prstGeom>
        </p:spPr>
      </p:pic>
      <p:sp>
        <p:nvSpPr>
          <p:cNvPr id="2" name="object 6">
            <a:extLst>
              <a:ext uri="{FF2B5EF4-FFF2-40B4-BE49-F238E27FC236}">
                <a16:creationId xmlns:a16="http://schemas.microsoft.com/office/drawing/2014/main" id="{7B666AA5-2B34-1B47-788F-6F25789EDD99}"/>
              </a:ext>
            </a:extLst>
          </p:cNvPr>
          <p:cNvSpPr txBox="1"/>
          <p:nvPr/>
        </p:nvSpPr>
        <p:spPr>
          <a:xfrm>
            <a:off x="4343088" y="1800288"/>
            <a:ext cx="1822344" cy="184218"/>
          </a:xfrm>
          <a:prstGeom prst="rect">
            <a:avLst/>
          </a:prstGeom>
        </p:spPr>
        <p:txBody>
          <a:bodyPr vert="horz" wrap="square" lIns="0" tIns="12700" rIns="0" bIns="0" rtlCol="0">
            <a:spAutoFit/>
          </a:bodyPr>
          <a:lstStyle/>
          <a:p>
            <a:pPr marL="12700">
              <a:lnSpc>
                <a:spcPts val="1280"/>
              </a:lnSpc>
            </a:pPr>
            <a:r>
              <a:rPr lang="en-AU" sz="1400" spc="-6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AU"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19</a:t>
            </a:r>
            <a:r>
              <a:rPr lang="en-AU" sz="1400" spc="-35"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AU" sz="1400" spc="-65"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AU"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29</a:t>
            </a:r>
            <a:r>
              <a:rPr lang="en-AU" sz="1400" spc="-40" dirty="0">
                <a:solidFill>
                  <a:schemeClr val="bg1"/>
                </a:solidFill>
                <a:latin typeface="Open Sans" panose="020B0606030504020204" pitchFamily="34" charset="0"/>
                <a:ea typeface="Open Sans" panose="020B0606030504020204" pitchFamily="34" charset="0"/>
                <a:cs typeface="Open Sans" panose="020B0606030504020204" pitchFamily="34" charset="0"/>
              </a:rPr>
              <a:t> OCTOBER  </a:t>
            </a:r>
            <a:endParaRPr lang="en-AU"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1147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extBox 2"/>
          <p:cNvSpPr txBox="1"/>
          <p:nvPr/>
        </p:nvSpPr>
        <p:spPr>
          <a:xfrm>
            <a:off x="336370" y="287453"/>
            <a:ext cx="386733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indent="128904">
              <a:spcBef>
                <a:spcPts val="100"/>
              </a:spcBef>
              <a:defRPr sz="2400" b="1" spc="-10">
                <a:solidFill>
                  <a:srgbClr val="44546A"/>
                </a:solidFill>
                <a:latin typeface="Open Sans"/>
                <a:ea typeface="Open Sans"/>
                <a:cs typeface="Open Sans"/>
                <a:sym typeface="Open Sans"/>
              </a:defRPr>
            </a:lvl1pPr>
          </a:lstStyle>
          <a:p>
            <a:r>
              <a:rPr dirty="0"/>
              <a:t>Teams – </a:t>
            </a:r>
            <a:r>
              <a:rPr lang="en-AU" dirty="0"/>
              <a:t>Japan </a:t>
            </a:r>
            <a:r>
              <a:rPr lang="en-AU" sz="1600" dirty="0"/>
              <a:t>(Host Nation)</a:t>
            </a:r>
            <a:endParaRPr sz="1600" dirty="0"/>
          </a:p>
        </p:txBody>
      </p:sp>
      <p:sp>
        <p:nvSpPr>
          <p:cNvPr id="267" name="object 13"/>
          <p:cNvSpPr txBox="1"/>
          <p:nvPr/>
        </p:nvSpPr>
        <p:spPr>
          <a:xfrm>
            <a:off x="1067990" y="1133501"/>
            <a:ext cx="1247629"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2700">
              <a:spcBef>
                <a:spcPts val="100"/>
              </a:spcBef>
              <a:defRPr sz="1600" b="1">
                <a:solidFill>
                  <a:srgbClr val="FFFFFF"/>
                </a:solidFill>
                <a:latin typeface="Open Sans"/>
                <a:ea typeface="Open Sans"/>
                <a:cs typeface="Open Sans"/>
                <a:sym typeface="Open Sans"/>
              </a:defRPr>
            </a:lvl1pPr>
          </a:lstStyle>
          <a:p>
            <a:r>
              <a:rPr lang="en-AU" dirty="0"/>
              <a:t>Japan</a:t>
            </a:r>
            <a:r>
              <a:rPr dirty="0"/>
              <a:t> O</a:t>
            </a:r>
            <a:r>
              <a:rPr lang="en-AU" dirty="0"/>
              <a:t>/</a:t>
            </a:r>
            <a:r>
              <a:rPr dirty="0"/>
              <a:t>60s</a:t>
            </a:r>
          </a:p>
        </p:txBody>
      </p:sp>
      <p:sp>
        <p:nvSpPr>
          <p:cNvPr id="271" name="object 13"/>
          <p:cNvSpPr txBox="1"/>
          <p:nvPr/>
        </p:nvSpPr>
        <p:spPr>
          <a:xfrm>
            <a:off x="4501861" y="1133501"/>
            <a:ext cx="1247629"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2700">
              <a:spcBef>
                <a:spcPts val="100"/>
              </a:spcBef>
              <a:defRPr sz="1600" b="1">
                <a:solidFill>
                  <a:srgbClr val="FFFFFF"/>
                </a:solidFill>
                <a:latin typeface="Open Sans"/>
                <a:ea typeface="Open Sans"/>
                <a:cs typeface="Open Sans"/>
                <a:sym typeface="Open Sans"/>
              </a:defRPr>
            </a:lvl1pPr>
          </a:lstStyle>
          <a:p>
            <a:r>
              <a:rPr lang="en-AU" dirty="0"/>
              <a:t>Japan </a:t>
            </a:r>
            <a:r>
              <a:rPr dirty="0"/>
              <a:t>O</a:t>
            </a:r>
            <a:r>
              <a:rPr lang="en-AU" dirty="0"/>
              <a:t>/</a:t>
            </a:r>
            <a:r>
              <a:rPr dirty="0"/>
              <a:t>65s</a:t>
            </a:r>
          </a:p>
        </p:txBody>
      </p:sp>
      <p:sp>
        <p:nvSpPr>
          <p:cNvPr id="274" name="object 13"/>
          <p:cNvSpPr txBox="1"/>
          <p:nvPr/>
        </p:nvSpPr>
        <p:spPr>
          <a:xfrm>
            <a:off x="8142268" y="1133500"/>
            <a:ext cx="1247629"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2700">
              <a:spcBef>
                <a:spcPts val="100"/>
              </a:spcBef>
              <a:defRPr sz="1600" b="1">
                <a:solidFill>
                  <a:srgbClr val="FFFFFF"/>
                </a:solidFill>
                <a:latin typeface="Open Sans"/>
                <a:ea typeface="Open Sans"/>
                <a:cs typeface="Open Sans"/>
                <a:sym typeface="Open Sans"/>
              </a:defRPr>
            </a:lvl1pPr>
          </a:lstStyle>
          <a:p>
            <a:r>
              <a:rPr lang="en-AU" dirty="0"/>
              <a:t>Japan </a:t>
            </a:r>
            <a:r>
              <a:rPr dirty="0"/>
              <a:t>O</a:t>
            </a:r>
            <a:r>
              <a:rPr lang="en-AU" dirty="0"/>
              <a:t>/</a:t>
            </a:r>
            <a:r>
              <a:rPr dirty="0"/>
              <a:t>70s</a:t>
            </a:r>
          </a:p>
        </p:txBody>
      </p:sp>
      <p:pic>
        <p:nvPicPr>
          <p:cNvPr id="4" name="Picture 3" descr="A group of people in blue uniforms&#10;&#10;Description automatically generated with medium confidence">
            <a:extLst>
              <a:ext uri="{FF2B5EF4-FFF2-40B4-BE49-F238E27FC236}">
                <a16:creationId xmlns:a16="http://schemas.microsoft.com/office/drawing/2014/main" id="{20665E5D-ECC8-2CD2-E8BA-967EDFCE441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374" y="1475004"/>
            <a:ext cx="3252095" cy="1829505"/>
          </a:xfrm>
          <a:prstGeom prst="rect">
            <a:avLst/>
          </a:prstGeom>
        </p:spPr>
      </p:pic>
      <p:pic>
        <p:nvPicPr>
          <p:cNvPr id="8" name="Picture 7" descr="A group of people in blue uniforms&#10;&#10;Description automatically generated with low confidence">
            <a:extLst>
              <a:ext uri="{FF2B5EF4-FFF2-40B4-BE49-F238E27FC236}">
                <a16:creationId xmlns:a16="http://schemas.microsoft.com/office/drawing/2014/main" id="{3A86EDD5-4D81-6745-7608-670378EF57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89928" y="1474679"/>
            <a:ext cx="3252098" cy="1829830"/>
          </a:xfrm>
          <a:prstGeom prst="rect">
            <a:avLst/>
          </a:prstGeom>
        </p:spPr>
      </p:pic>
      <p:graphicFrame>
        <p:nvGraphicFramePr>
          <p:cNvPr id="11" name="Table 10">
            <a:extLst>
              <a:ext uri="{FF2B5EF4-FFF2-40B4-BE49-F238E27FC236}">
                <a16:creationId xmlns:a16="http://schemas.microsoft.com/office/drawing/2014/main" id="{1362D16B-ECEE-DE41-1A70-667008AF26B1}"/>
              </a:ext>
            </a:extLst>
          </p:cNvPr>
          <p:cNvGraphicFramePr>
            <a:graphicFrameLocks noGrp="1"/>
          </p:cNvGraphicFramePr>
          <p:nvPr>
            <p:extLst>
              <p:ext uri="{D42A27DB-BD31-4B8C-83A1-F6EECF244321}">
                <p14:modId xmlns:p14="http://schemas.microsoft.com/office/powerpoint/2010/main" val="4032804868"/>
              </p:ext>
            </p:extLst>
          </p:nvPr>
        </p:nvGraphicFramePr>
        <p:xfrm>
          <a:off x="236803" y="3519208"/>
          <a:ext cx="1455002" cy="2038350"/>
        </p:xfrm>
        <a:graphic>
          <a:graphicData uri="http://schemas.openxmlformats.org/drawingml/2006/table">
            <a:tbl>
              <a:tblPr>
                <a:tableStyleId>{073A0DAA-6AF3-43AB-8588-CEC1D06C72B9}</a:tableStyleId>
              </a:tblPr>
              <a:tblGrid>
                <a:gridCol w="196180">
                  <a:extLst>
                    <a:ext uri="{9D8B030D-6E8A-4147-A177-3AD203B41FA5}">
                      <a16:colId xmlns:a16="http://schemas.microsoft.com/office/drawing/2014/main" val="3863903388"/>
                    </a:ext>
                  </a:extLst>
                </a:gridCol>
                <a:gridCol w="1258822">
                  <a:extLst>
                    <a:ext uri="{9D8B030D-6E8A-4147-A177-3AD203B41FA5}">
                      <a16:colId xmlns:a16="http://schemas.microsoft.com/office/drawing/2014/main" val="4245017672"/>
                    </a:ext>
                  </a:extLst>
                </a:gridCol>
              </a:tblGrid>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WADA Shinji (GK)</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2462734"/>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4</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NISHIDA Kei (GK)</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6555848"/>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MATSUI Terumasa</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7510518"/>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6</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MAKIMOTO Satoshi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7314212"/>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7</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YAMADE Yuji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1709494"/>
                  </a:ext>
                </a:extLst>
              </a:tr>
              <a:tr h="91359">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8</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TAKII Miyoharu</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7786998"/>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9</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TAKESHITA Tetsushi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7535677"/>
                  </a:ext>
                </a:extLst>
              </a:tr>
              <a:tr h="79929">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10</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TAKAMORI Koji (C)</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325414"/>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DEMPSTER Kevin</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1596632"/>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TOKUI Hirokazu</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3518028"/>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13</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SAWADA Masahiro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6077617"/>
                  </a:ext>
                </a:extLst>
              </a:tr>
            </a:tbl>
          </a:graphicData>
        </a:graphic>
      </p:graphicFrame>
      <p:graphicFrame>
        <p:nvGraphicFramePr>
          <p:cNvPr id="12" name="Table 11">
            <a:extLst>
              <a:ext uri="{FF2B5EF4-FFF2-40B4-BE49-F238E27FC236}">
                <a16:creationId xmlns:a16="http://schemas.microsoft.com/office/drawing/2014/main" id="{02A150A2-510C-5B64-F801-EC504F522C8E}"/>
              </a:ext>
            </a:extLst>
          </p:cNvPr>
          <p:cNvGraphicFramePr>
            <a:graphicFrameLocks noGrp="1"/>
          </p:cNvGraphicFramePr>
          <p:nvPr>
            <p:extLst>
              <p:ext uri="{D42A27DB-BD31-4B8C-83A1-F6EECF244321}">
                <p14:modId xmlns:p14="http://schemas.microsoft.com/office/powerpoint/2010/main" val="760940412"/>
              </p:ext>
            </p:extLst>
          </p:nvPr>
        </p:nvGraphicFramePr>
        <p:xfrm>
          <a:off x="1666593" y="3519208"/>
          <a:ext cx="2260600" cy="1333500"/>
        </p:xfrm>
        <a:graphic>
          <a:graphicData uri="http://schemas.openxmlformats.org/drawingml/2006/table">
            <a:tbl>
              <a:tblPr>
                <a:tableStyleId>{5C22544A-7EE6-4342-B048-85BDC9FD1C3A}</a:tableStyleId>
              </a:tblPr>
              <a:tblGrid>
                <a:gridCol w="304800">
                  <a:extLst>
                    <a:ext uri="{9D8B030D-6E8A-4147-A177-3AD203B41FA5}">
                      <a16:colId xmlns:a16="http://schemas.microsoft.com/office/drawing/2014/main" val="262902053"/>
                    </a:ext>
                  </a:extLst>
                </a:gridCol>
                <a:gridCol w="1955800">
                  <a:extLst>
                    <a:ext uri="{9D8B030D-6E8A-4147-A177-3AD203B41FA5}">
                      <a16:colId xmlns:a16="http://schemas.microsoft.com/office/drawing/2014/main" val="1282653611"/>
                    </a:ext>
                  </a:extLst>
                </a:gridCol>
              </a:tblGrid>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14</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DEGUCHI Atsuhiro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63250702"/>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KANAYAMA Ryuichi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5025709"/>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16</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ARAI Yoshio</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4791540"/>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17</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UESUGI Kazunori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482929"/>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18</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MOCHIZUKI Hiroaki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196620"/>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UEDA Tomoyuki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60645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26</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TACHIKAWA Zenichiro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39051129"/>
                  </a:ext>
                </a:extLst>
              </a:tr>
            </a:tbl>
          </a:graphicData>
        </a:graphic>
      </p:graphicFrame>
      <p:sp>
        <p:nvSpPr>
          <p:cNvPr id="14" name="TextBox 13">
            <a:extLst>
              <a:ext uri="{FF2B5EF4-FFF2-40B4-BE49-F238E27FC236}">
                <a16:creationId xmlns:a16="http://schemas.microsoft.com/office/drawing/2014/main" id="{3D06A8C4-9032-A12F-FE97-BDC9EC8324FD}"/>
              </a:ext>
            </a:extLst>
          </p:cNvPr>
          <p:cNvSpPr txBox="1"/>
          <p:nvPr/>
        </p:nvSpPr>
        <p:spPr>
          <a:xfrm>
            <a:off x="1647953" y="4915144"/>
            <a:ext cx="2053057" cy="707886"/>
          </a:xfrm>
          <a:prstGeom prst="rect">
            <a:avLst/>
          </a:prstGeom>
          <a:noFill/>
        </p:spPr>
        <p:txBody>
          <a:bodyPr wrap="square">
            <a:spAutoFit/>
          </a:bodyPr>
          <a:lstStyle/>
          <a:p>
            <a:r>
              <a:rPr lang="en-AU" sz="1000" dirty="0">
                <a:solidFill>
                  <a:srgbClr val="FFFF00"/>
                </a:solidFill>
                <a:latin typeface="Arial" panose="020B0604020202020204" pitchFamily="34" charset="0"/>
                <a:cs typeface="Arial" panose="020B0604020202020204" pitchFamily="34" charset="0"/>
              </a:rPr>
              <a:t>KATO Hiroshi - Manager	</a:t>
            </a:r>
          </a:p>
          <a:p>
            <a:r>
              <a:rPr lang="en-AU" sz="1000" dirty="0">
                <a:solidFill>
                  <a:srgbClr val="FFFF00"/>
                </a:solidFill>
                <a:latin typeface="Arial" panose="020B0604020202020204" pitchFamily="34" charset="0"/>
                <a:cs typeface="Arial" panose="020B0604020202020204" pitchFamily="34" charset="0"/>
              </a:rPr>
              <a:t>AMEMIYA Hideo -Physio	</a:t>
            </a:r>
          </a:p>
          <a:p>
            <a:r>
              <a:rPr lang="en-AU" sz="1000" dirty="0">
                <a:solidFill>
                  <a:srgbClr val="FFFF00"/>
                </a:solidFill>
                <a:latin typeface="Arial" panose="020B0604020202020204" pitchFamily="34" charset="0"/>
                <a:cs typeface="Arial" panose="020B0604020202020204" pitchFamily="34" charset="0"/>
              </a:rPr>
              <a:t>MASUOKA Tomoyuki -Physio</a:t>
            </a:r>
          </a:p>
          <a:p>
            <a:r>
              <a:rPr lang="en-AU" sz="1000" dirty="0">
                <a:solidFill>
                  <a:srgbClr val="FFFF00"/>
                </a:solidFill>
                <a:latin typeface="Arial" panose="020B0604020202020204" pitchFamily="34" charset="0"/>
                <a:cs typeface="Arial" panose="020B0604020202020204" pitchFamily="34" charset="0"/>
              </a:rPr>
              <a:t>KAWANISHI Norihide – Physio</a:t>
            </a:r>
          </a:p>
        </p:txBody>
      </p:sp>
      <p:pic>
        <p:nvPicPr>
          <p:cNvPr id="21" name="Picture 20" descr="A group of people posing for a photo&#10;&#10;Description automatically generated">
            <a:extLst>
              <a:ext uri="{FF2B5EF4-FFF2-40B4-BE49-F238E27FC236}">
                <a16:creationId xmlns:a16="http://schemas.microsoft.com/office/drawing/2014/main" id="{4BD892AC-D17A-6A7D-AB8D-C973D4B14F3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19650" y="1474679"/>
            <a:ext cx="3252095" cy="1829505"/>
          </a:xfrm>
          <a:prstGeom prst="rect">
            <a:avLst/>
          </a:prstGeom>
        </p:spPr>
      </p:pic>
      <p:graphicFrame>
        <p:nvGraphicFramePr>
          <p:cNvPr id="2" name="Table 1">
            <a:extLst>
              <a:ext uri="{FF2B5EF4-FFF2-40B4-BE49-F238E27FC236}">
                <a16:creationId xmlns:a16="http://schemas.microsoft.com/office/drawing/2014/main" id="{936EFC63-04DE-85D7-C0A5-407433580B40}"/>
              </a:ext>
            </a:extLst>
          </p:cNvPr>
          <p:cNvGraphicFramePr>
            <a:graphicFrameLocks noGrp="1"/>
          </p:cNvGraphicFramePr>
          <p:nvPr>
            <p:extLst>
              <p:ext uri="{D42A27DB-BD31-4B8C-83A1-F6EECF244321}">
                <p14:modId xmlns:p14="http://schemas.microsoft.com/office/powerpoint/2010/main" val="2013725258"/>
              </p:ext>
            </p:extLst>
          </p:nvPr>
        </p:nvGraphicFramePr>
        <p:xfrm>
          <a:off x="3688205" y="3513508"/>
          <a:ext cx="2260600" cy="1905000"/>
        </p:xfrm>
        <a:graphic>
          <a:graphicData uri="http://schemas.openxmlformats.org/drawingml/2006/table">
            <a:tbl>
              <a:tblPr>
                <a:tableStyleId>{5C22544A-7EE6-4342-B048-85BDC9FD1C3A}</a:tableStyleId>
              </a:tblPr>
              <a:tblGrid>
                <a:gridCol w="304800">
                  <a:extLst>
                    <a:ext uri="{9D8B030D-6E8A-4147-A177-3AD203B41FA5}">
                      <a16:colId xmlns:a16="http://schemas.microsoft.com/office/drawing/2014/main" val="2865619108"/>
                    </a:ext>
                  </a:extLst>
                </a:gridCol>
                <a:gridCol w="1955800">
                  <a:extLst>
                    <a:ext uri="{9D8B030D-6E8A-4147-A177-3AD203B41FA5}">
                      <a16:colId xmlns:a16="http://schemas.microsoft.com/office/drawing/2014/main" val="646091070"/>
                    </a:ext>
                  </a:extLst>
                </a:gridCol>
              </a:tblGrid>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HAMAOKA Koji (GK)</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82674604"/>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TOKUMASU Masayuki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0182313"/>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MATSUO Hideo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426223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4</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SAGO Shigeharu</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6200550"/>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HOSHI Masami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50966933"/>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6</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YUZAWA Mutsuto</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5691499"/>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7</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ISHIKAWA Nobuo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2590092"/>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8</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MOTOMURA Hirofumi</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3572395"/>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YOSHIDA Takaaki</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7450447"/>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KAWASHIMA Shim</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1269530"/>
                  </a:ext>
                </a:extLst>
              </a:tr>
            </a:tbl>
          </a:graphicData>
        </a:graphic>
      </p:graphicFrame>
      <p:graphicFrame>
        <p:nvGraphicFramePr>
          <p:cNvPr id="3" name="Table 2">
            <a:extLst>
              <a:ext uri="{FF2B5EF4-FFF2-40B4-BE49-F238E27FC236}">
                <a16:creationId xmlns:a16="http://schemas.microsoft.com/office/drawing/2014/main" id="{6EB11CA5-BB64-21CF-7614-E67C3D33D554}"/>
              </a:ext>
            </a:extLst>
          </p:cNvPr>
          <p:cNvGraphicFramePr>
            <a:graphicFrameLocks noGrp="1"/>
          </p:cNvGraphicFramePr>
          <p:nvPr>
            <p:extLst>
              <p:ext uri="{D42A27DB-BD31-4B8C-83A1-F6EECF244321}">
                <p14:modId xmlns:p14="http://schemas.microsoft.com/office/powerpoint/2010/main" val="4159736674"/>
              </p:ext>
            </p:extLst>
          </p:nvPr>
        </p:nvGraphicFramePr>
        <p:xfrm>
          <a:off x="5288171" y="3513508"/>
          <a:ext cx="2260600" cy="1524000"/>
        </p:xfrm>
        <a:graphic>
          <a:graphicData uri="http://schemas.openxmlformats.org/drawingml/2006/table">
            <a:tbl>
              <a:tblPr>
                <a:tableStyleId>{5C22544A-7EE6-4342-B048-85BDC9FD1C3A}</a:tableStyleId>
              </a:tblPr>
              <a:tblGrid>
                <a:gridCol w="304800">
                  <a:extLst>
                    <a:ext uri="{9D8B030D-6E8A-4147-A177-3AD203B41FA5}">
                      <a16:colId xmlns:a16="http://schemas.microsoft.com/office/drawing/2014/main" val="4113208998"/>
                    </a:ext>
                  </a:extLst>
                </a:gridCol>
                <a:gridCol w="1955800">
                  <a:extLst>
                    <a:ext uri="{9D8B030D-6E8A-4147-A177-3AD203B41FA5}">
                      <a16:colId xmlns:a16="http://schemas.microsoft.com/office/drawing/2014/main" val="1431235524"/>
                    </a:ext>
                  </a:extLst>
                </a:gridCol>
              </a:tblGrid>
              <a:tr h="190500">
                <a:tc>
                  <a:txBody>
                    <a:bodyPr/>
                    <a:lstStyle/>
                    <a:p>
                      <a:pPr algn="ctr" fontAlgn="ctr"/>
                      <a:r>
                        <a:rPr lang="en-AU" sz="1000" u="none" strike="noStrike" dirty="0">
                          <a:solidFill>
                            <a:srgbClr val="FFFF00"/>
                          </a:solidFill>
                          <a:effectLst/>
                          <a:latin typeface="Arial" panose="020B0604020202020204" pitchFamily="34" charset="0"/>
                          <a:cs typeface="Arial" panose="020B0604020202020204" pitchFamily="34" charset="0"/>
                        </a:rPr>
                        <a:t>13</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KUNIHIRO Toshiharu</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9708127"/>
                  </a:ext>
                </a:extLst>
              </a:tr>
              <a:tr h="190500">
                <a:tc>
                  <a:txBody>
                    <a:bodyPr/>
                    <a:lstStyle/>
                    <a:p>
                      <a:pPr algn="ctr" fontAlgn="ctr"/>
                      <a:r>
                        <a:rPr lang="en-AU" sz="1000" u="none" strike="noStrike" dirty="0">
                          <a:solidFill>
                            <a:srgbClr val="FFFF00"/>
                          </a:solidFill>
                          <a:effectLst/>
                          <a:latin typeface="Arial" panose="020B0604020202020204" pitchFamily="34" charset="0"/>
                          <a:cs typeface="Arial" panose="020B0604020202020204" pitchFamily="34" charset="0"/>
                        </a:rPr>
                        <a:t>15</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MIZUTANI Yoshio (C)</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1642174"/>
                  </a:ext>
                </a:extLst>
              </a:tr>
              <a:tr h="190500">
                <a:tc>
                  <a:txBody>
                    <a:bodyPr/>
                    <a:lstStyle/>
                    <a:p>
                      <a:pPr algn="ctr" fontAlgn="ctr"/>
                      <a:r>
                        <a:rPr lang="en-AU" sz="1000" u="none" strike="noStrike" dirty="0">
                          <a:solidFill>
                            <a:srgbClr val="FFFF00"/>
                          </a:solidFill>
                          <a:effectLst/>
                          <a:latin typeface="Arial" panose="020B0604020202020204" pitchFamily="34" charset="0"/>
                          <a:cs typeface="Arial" panose="020B0604020202020204" pitchFamily="34" charset="0"/>
                        </a:rPr>
                        <a:t>16</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TAKAKURA </a:t>
                      </a:r>
                      <a:r>
                        <a:rPr lang="en-AU" sz="1000" u="none" strike="noStrike" dirty="0" err="1">
                          <a:solidFill>
                            <a:srgbClr val="FFFF00"/>
                          </a:solidFill>
                          <a:effectLst/>
                          <a:latin typeface="Arial" panose="020B0604020202020204" pitchFamily="34" charset="0"/>
                          <a:cs typeface="Arial" panose="020B0604020202020204" pitchFamily="34" charset="0"/>
                        </a:rPr>
                        <a:t>Teruhisa</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60851181"/>
                  </a:ext>
                </a:extLst>
              </a:tr>
              <a:tr h="190500">
                <a:tc>
                  <a:txBody>
                    <a:bodyPr/>
                    <a:lstStyle/>
                    <a:p>
                      <a:pPr algn="ctr" fontAlgn="ctr"/>
                      <a:r>
                        <a:rPr lang="en-AU" sz="1000" u="none" strike="noStrike" dirty="0">
                          <a:solidFill>
                            <a:srgbClr val="FFFF00"/>
                          </a:solidFill>
                          <a:effectLst/>
                          <a:latin typeface="Arial" panose="020B0604020202020204" pitchFamily="34" charset="0"/>
                          <a:cs typeface="Arial" panose="020B0604020202020204" pitchFamily="34" charset="0"/>
                        </a:rPr>
                        <a:t>18</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ASANO Kazuo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7287948"/>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19</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KOYAMA Takashi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19968345"/>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20</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AOTA Hiroshi (GK)</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8340987"/>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HASEGAWA Masanao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94923"/>
                  </a:ext>
                </a:extLst>
              </a:tr>
              <a:tr h="190500">
                <a:tc>
                  <a:txBody>
                    <a:bodyPr/>
                    <a:lstStyle/>
                    <a:p>
                      <a:pPr algn="ctr" fontAlgn="ctr"/>
                      <a:r>
                        <a:rPr lang="en-AU" sz="1000" u="none" strike="noStrike" dirty="0">
                          <a:solidFill>
                            <a:srgbClr val="FFFF00"/>
                          </a:solidFill>
                          <a:effectLst/>
                          <a:latin typeface="Arial" panose="020B0604020202020204" pitchFamily="34" charset="0"/>
                          <a:cs typeface="Arial" panose="020B0604020202020204" pitchFamily="34" charset="0"/>
                        </a:rPr>
                        <a:t>50</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GOTO Yukio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1495497"/>
                  </a:ext>
                </a:extLst>
              </a:tr>
            </a:tbl>
          </a:graphicData>
        </a:graphic>
      </p:graphicFrame>
      <p:sp>
        <p:nvSpPr>
          <p:cNvPr id="5" name="TextBox 4">
            <a:extLst>
              <a:ext uri="{FF2B5EF4-FFF2-40B4-BE49-F238E27FC236}">
                <a16:creationId xmlns:a16="http://schemas.microsoft.com/office/drawing/2014/main" id="{38D8D212-B88C-2B38-BAB4-FD0677B25AEF}"/>
              </a:ext>
            </a:extLst>
          </p:cNvPr>
          <p:cNvSpPr txBox="1"/>
          <p:nvPr/>
        </p:nvSpPr>
        <p:spPr>
          <a:xfrm>
            <a:off x="5288171" y="5203615"/>
            <a:ext cx="2053057" cy="707886"/>
          </a:xfrm>
          <a:prstGeom prst="rect">
            <a:avLst/>
          </a:prstGeom>
          <a:noFill/>
        </p:spPr>
        <p:txBody>
          <a:bodyPr wrap="square">
            <a:spAutoFit/>
          </a:bodyPr>
          <a:lstStyle/>
          <a:p>
            <a:r>
              <a:rPr lang="en-AU" sz="1000" dirty="0">
                <a:solidFill>
                  <a:srgbClr val="FFFF00"/>
                </a:solidFill>
                <a:latin typeface="Arial" panose="020B0604020202020204" pitchFamily="34" charset="0"/>
                <a:cs typeface="Arial" panose="020B0604020202020204" pitchFamily="34" charset="0"/>
              </a:rPr>
              <a:t>KATO Hiroshi - Manager	</a:t>
            </a:r>
          </a:p>
          <a:p>
            <a:r>
              <a:rPr lang="en-AU" sz="1000" dirty="0">
                <a:solidFill>
                  <a:srgbClr val="FFFF00"/>
                </a:solidFill>
                <a:latin typeface="Arial" panose="020B0604020202020204" pitchFamily="34" charset="0"/>
                <a:cs typeface="Arial" panose="020B0604020202020204" pitchFamily="34" charset="0"/>
              </a:rPr>
              <a:t>AMEMIYA Hideo -Physio	</a:t>
            </a:r>
          </a:p>
          <a:p>
            <a:r>
              <a:rPr lang="en-AU" sz="1000" dirty="0">
                <a:solidFill>
                  <a:srgbClr val="FFFF00"/>
                </a:solidFill>
                <a:latin typeface="Arial" panose="020B0604020202020204" pitchFamily="34" charset="0"/>
                <a:cs typeface="Arial" panose="020B0604020202020204" pitchFamily="34" charset="0"/>
              </a:rPr>
              <a:t>MASUOKA Tomoyuki -Physio</a:t>
            </a:r>
          </a:p>
          <a:p>
            <a:r>
              <a:rPr lang="en-AU" sz="1000" dirty="0">
                <a:solidFill>
                  <a:srgbClr val="FFFF00"/>
                </a:solidFill>
                <a:latin typeface="Arial" panose="020B0604020202020204" pitchFamily="34" charset="0"/>
                <a:cs typeface="Arial" panose="020B0604020202020204" pitchFamily="34" charset="0"/>
              </a:rPr>
              <a:t>KAWANISHI Norihide – Physio</a:t>
            </a:r>
          </a:p>
        </p:txBody>
      </p:sp>
      <p:graphicFrame>
        <p:nvGraphicFramePr>
          <p:cNvPr id="6" name="Table 5">
            <a:extLst>
              <a:ext uri="{FF2B5EF4-FFF2-40B4-BE49-F238E27FC236}">
                <a16:creationId xmlns:a16="http://schemas.microsoft.com/office/drawing/2014/main" id="{1BA2C893-2BA6-C443-FABF-98AAA73E8947}"/>
              </a:ext>
            </a:extLst>
          </p:cNvPr>
          <p:cNvGraphicFramePr>
            <a:graphicFrameLocks noGrp="1"/>
          </p:cNvGraphicFramePr>
          <p:nvPr>
            <p:extLst>
              <p:ext uri="{D42A27DB-BD31-4B8C-83A1-F6EECF244321}">
                <p14:modId xmlns:p14="http://schemas.microsoft.com/office/powerpoint/2010/main" val="3386856963"/>
              </p:ext>
            </p:extLst>
          </p:nvPr>
        </p:nvGraphicFramePr>
        <p:xfrm>
          <a:off x="7189928" y="3513508"/>
          <a:ext cx="2260600" cy="2095500"/>
        </p:xfrm>
        <a:graphic>
          <a:graphicData uri="http://schemas.openxmlformats.org/drawingml/2006/table">
            <a:tbl>
              <a:tblPr>
                <a:tableStyleId>{5C22544A-7EE6-4342-B048-85BDC9FD1C3A}</a:tableStyleId>
              </a:tblPr>
              <a:tblGrid>
                <a:gridCol w="304800">
                  <a:extLst>
                    <a:ext uri="{9D8B030D-6E8A-4147-A177-3AD203B41FA5}">
                      <a16:colId xmlns:a16="http://schemas.microsoft.com/office/drawing/2014/main" val="3410559559"/>
                    </a:ext>
                  </a:extLst>
                </a:gridCol>
                <a:gridCol w="1955800">
                  <a:extLst>
                    <a:ext uri="{9D8B030D-6E8A-4147-A177-3AD203B41FA5}">
                      <a16:colId xmlns:a16="http://schemas.microsoft.com/office/drawing/2014/main" val="1569907100"/>
                    </a:ext>
                  </a:extLst>
                </a:gridCol>
              </a:tblGrid>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HASHIMOTO Keiichi </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667713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USHIBANA Koji</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5389802"/>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IMOSE Shuji</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23253751"/>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4</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YOSHINARI Hiroyuki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02745047"/>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KAWAKAMI Hoji (C)</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4462377"/>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6</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SATAKE Haruo</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6627712"/>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7</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SHIKANO Ikuro</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4177357"/>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8</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TAKASE Muneyasu</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35169971"/>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9</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YAMAMOTO Takeo</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58221754"/>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10</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TSUTSUMI Masaaki</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2884647"/>
                  </a:ext>
                </a:extLst>
              </a:tr>
              <a:tr h="190500">
                <a:tc>
                  <a:txBody>
                    <a:bodyPr/>
                    <a:lstStyle/>
                    <a:p>
                      <a:pPr algn="ctr" fontAlgn="ctr"/>
                      <a:r>
                        <a:rPr lang="en-AU" sz="1000" u="none" strike="noStrike" dirty="0">
                          <a:solidFill>
                            <a:srgbClr val="FFFF00"/>
                          </a:solidFill>
                          <a:effectLst/>
                          <a:latin typeface="Arial" panose="020B0604020202020204" pitchFamily="34" charset="0"/>
                          <a:cs typeface="Arial" panose="020B0604020202020204" pitchFamily="34" charset="0"/>
                        </a:rPr>
                        <a:t>11</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YOKOTA Nobuaki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3512654"/>
                  </a:ext>
                </a:extLst>
              </a:tr>
            </a:tbl>
          </a:graphicData>
        </a:graphic>
      </p:graphicFrame>
      <p:graphicFrame>
        <p:nvGraphicFramePr>
          <p:cNvPr id="7" name="Table 6">
            <a:extLst>
              <a:ext uri="{FF2B5EF4-FFF2-40B4-BE49-F238E27FC236}">
                <a16:creationId xmlns:a16="http://schemas.microsoft.com/office/drawing/2014/main" id="{07EDA65B-DB00-7291-3AC0-86D8E3B8C512}"/>
              </a:ext>
            </a:extLst>
          </p:cNvPr>
          <p:cNvGraphicFramePr>
            <a:graphicFrameLocks noGrp="1"/>
          </p:cNvGraphicFramePr>
          <p:nvPr>
            <p:extLst>
              <p:ext uri="{D42A27DB-BD31-4B8C-83A1-F6EECF244321}">
                <p14:modId xmlns:p14="http://schemas.microsoft.com/office/powerpoint/2010/main" val="2779661132"/>
              </p:ext>
            </p:extLst>
          </p:nvPr>
        </p:nvGraphicFramePr>
        <p:xfrm>
          <a:off x="8759732" y="3523277"/>
          <a:ext cx="2260600" cy="1333500"/>
        </p:xfrm>
        <a:graphic>
          <a:graphicData uri="http://schemas.openxmlformats.org/drawingml/2006/table">
            <a:tbl>
              <a:tblPr>
                <a:tableStyleId>{5C22544A-7EE6-4342-B048-85BDC9FD1C3A}</a:tableStyleId>
              </a:tblPr>
              <a:tblGrid>
                <a:gridCol w="304800">
                  <a:extLst>
                    <a:ext uri="{9D8B030D-6E8A-4147-A177-3AD203B41FA5}">
                      <a16:colId xmlns:a16="http://schemas.microsoft.com/office/drawing/2014/main" val="3027231503"/>
                    </a:ext>
                  </a:extLst>
                </a:gridCol>
                <a:gridCol w="1955800">
                  <a:extLst>
                    <a:ext uri="{9D8B030D-6E8A-4147-A177-3AD203B41FA5}">
                      <a16:colId xmlns:a16="http://schemas.microsoft.com/office/drawing/2014/main" val="1883709406"/>
                    </a:ext>
                  </a:extLst>
                </a:gridCol>
              </a:tblGrid>
              <a:tr h="190500">
                <a:tc>
                  <a:txBody>
                    <a:bodyPr/>
                    <a:lstStyle/>
                    <a:p>
                      <a:pPr algn="ctr" fontAlgn="ctr"/>
                      <a:r>
                        <a:rPr lang="en-AU" sz="1000" u="none" strike="noStrike" dirty="0">
                          <a:solidFill>
                            <a:srgbClr val="FFFF00"/>
                          </a:solidFill>
                          <a:effectLst/>
                          <a:latin typeface="Arial" panose="020B0604020202020204" pitchFamily="34" charset="0"/>
                          <a:cs typeface="Arial" panose="020B0604020202020204" pitchFamily="34" charset="0"/>
                        </a:rPr>
                        <a:t>14</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TOJIGAMORI Osamu</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7348918"/>
                  </a:ext>
                </a:extLst>
              </a:tr>
              <a:tr h="190500">
                <a:tc>
                  <a:txBody>
                    <a:bodyPr/>
                    <a:lstStyle/>
                    <a:p>
                      <a:pPr algn="ctr" fontAlgn="ctr"/>
                      <a:r>
                        <a:rPr lang="en-AU" sz="1000" u="none" strike="noStrike" dirty="0">
                          <a:solidFill>
                            <a:srgbClr val="FFFF00"/>
                          </a:solidFill>
                          <a:effectLst/>
                          <a:latin typeface="Arial" panose="020B0604020202020204" pitchFamily="34" charset="0"/>
                          <a:cs typeface="Arial" panose="020B0604020202020204" pitchFamily="34" charset="0"/>
                        </a:rPr>
                        <a:t>17</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MIZOKAMI Masaharu</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639618"/>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30</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TOGASHI Kazushi (GK)</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889498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HIRAO </a:t>
                      </a:r>
                      <a:r>
                        <a:rPr lang="en-AU" sz="1000" u="none" strike="noStrike" dirty="0" err="1">
                          <a:solidFill>
                            <a:srgbClr val="FFFF00"/>
                          </a:solidFill>
                          <a:effectLst/>
                          <a:latin typeface="Arial" panose="020B0604020202020204" pitchFamily="34" charset="0"/>
                          <a:cs typeface="Arial" panose="020B0604020202020204" pitchFamily="34" charset="0"/>
                        </a:rPr>
                        <a:t>Takafumi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2677588"/>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33</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TAJIMA </a:t>
                      </a:r>
                      <a:r>
                        <a:rPr lang="en-AU" sz="1000" u="none" strike="noStrike" dirty="0" err="1">
                          <a:solidFill>
                            <a:srgbClr val="FFFF00"/>
                          </a:solidFill>
                          <a:effectLst/>
                          <a:latin typeface="Arial" panose="020B0604020202020204" pitchFamily="34" charset="0"/>
                          <a:cs typeface="Arial" panose="020B0604020202020204" pitchFamily="34" charset="0"/>
                        </a:rPr>
                        <a:t>Mitsuyuki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1903271"/>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34</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KUCHIDA </a:t>
                      </a:r>
                      <a:r>
                        <a:rPr lang="en-AU" sz="1000" u="none" strike="noStrike" dirty="0" err="1">
                          <a:solidFill>
                            <a:srgbClr val="FFFF00"/>
                          </a:solidFill>
                          <a:effectLst/>
                          <a:latin typeface="Arial" panose="020B0604020202020204" pitchFamily="34" charset="0"/>
                          <a:cs typeface="Arial" panose="020B0604020202020204" pitchFamily="34" charset="0"/>
                        </a:rPr>
                        <a:t>Junji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7518670"/>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36</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NAKANISHI </a:t>
                      </a:r>
                      <a:r>
                        <a:rPr lang="en-AU" sz="1000" u="none" strike="noStrike" dirty="0" err="1">
                          <a:solidFill>
                            <a:srgbClr val="FFFF00"/>
                          </a:solidFill>
                          <a:effectLst/>
                          <a:latin typeface="Arial" panose="020B0604020202020204" pitchFamily="34" charset="0"/>
                          <a:cs typeface="Arial" panose="020B0604020202020204" pitchFamily="34" charset="0"/>
                        </a:rPr>
                        <a:t>Takeyoshi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6838906"/>
                  </a:ext>
                </a:extLst>
              </a:tr>
            </a:tbl>
          </a:graphicData>
        </a:graphic>
      </p:graphicFrame>
      <p:sp>
        <p:nvSpPr>
          <p:cNvPr id="9" name="TextBox 8">
            <a:extLst>
              <a:ext uri="{FF2B5EF4-FFF2-40B4-BE49-F238E27FC236}">
                <a16:creationId xmlns:a16="http://schemas.microsoft.com/office/drawing/2014/main" id="{847ED01A-7A95-1317-7DB5-E7C74DF1ADA2}"/>
              </a:ext>
            </a:extLst>
          </p:cNvPr>
          <p:cNvSpPr txBox="1"/>
          <p:nvPr/>
        </p:nvSpPr>
        <p:spPr>
          <a:xfrm>
            <a:off x="8759732" y="5037508"/>
            <a:ext cx="2053057" cy="707886"/>
          </a:xfrm>
          <a:prstGeom prst="rect">
            <a:avLst/>
          </a:prstGeom>
          <a:noFill/>
        </p:spPr>
        <p:txBody>
          <a:bodyPr wrap="square">
            <a:spAutoFit/>
          </a:bodyPr>
          <a:lstStyle/>
          <a:p>
            <a:r>
              <a:rPr lang="en-AU" sz="1000" dirty="0">
                <a:solidFill>
                  <a:srgbClr val="FFFF00"/>
                </a:solidFill>
                <a:latin typeface="Arial" panose="020B0604020202020204" pitchFamily="34" charset="0"/>
                <a:cs typeface="Arial" panose="020B0604020202020204" pitchFamily="34" charset="0"/>
              </a:rPr>
              <a:t>SAHARA </a:t>
            </a:r>
            <a:r>
              <a:rPr lang="en-AU" sz="1000" dirty="0" err="1">
                <a:solidFill>
                  <a:srgbClr val="FFFF00"/>
                </a:solidFill>
                <a:latin typeface="Arial" panose="020B0604020202020204" pitchFamily="34" charset="0"/>
                <a:cs typeface="Arial" panose="020B0604020202020204" pitchFamily="34" charset="0"/>
              </a:rPr>
              <a:t>Hikaru</a:t>
            </a:r>
            <a:r>
              <a:rPr lang="en-AU" sz="1000" dirty="0">
                <a:solidFill>
                  <a:srgbClr val="FFFF00"/>
                </a:solidFill>
                <a:latin typeface="Arial" panose="020B0604020202020204" pitchFamily="34" charset="0"/>
                <a:cs typeface="Arial" panose="020B0604020202020204" pitchFamily="34" charset="0"/>
              </a:rPr>
              <a:t> - Manager	</a:t>
            </a:r>
          </a:p>
          <a:p>
            <a:r>
              <a:rPr lang="en-AU" sz="1000" dirty="0">
                <a:solidFill>
                  <a:srgbClr val="FFFF00"/>
                </a:solidFill>
                <a:latin typeface="Arial" panose="020B0604020202020204" pitchFamily="34" charset="0"/>
                <a:cs typeface="Arial" panose="020B0604020202020204" pitchFamily="34" charset="0"/>
              </a:rPr>
              <a:t>AMEMIYA H -Physio	</a:t>
            </a:r>
          </a:p>
          <a:p>
            <a:r>
              <a:rPr lang="en-AU" sz="1000" dirty="0">
                <a:solidFill>
                  <a:srgbClr val="FFFF00"/>
                </a:solidFill>
                <a:latin typeface="Arial" panose="020B0604020202020204" pitchFamily="34" charset="0"/>
                <a:cs typeface="Arial" panose="020B0604020202020204" pitchFamily="34" charset="0"/>
              </a:rPr>
              <a:t>MASUOKA T -Physio</a:t>
            </a:r>
          </a:p>
          <a:p>
            <a:r>
              <a:rPr lang="en-AU" sz="1000" dirty="0">
                <a:solidFill>
                  <a:srgbClr val="FFFF00"/>
                </a:solidFill>
                <a:latin typeface="Arial" panose="020B0604020202020204" pitchFamily="34" charset="0"/>
                <a:cs typeface="Arial" panose="020B0604020202020204" pitchFamily="34" charset="0"/>
              </a:rPr>
              <a:t>KAWANISHI N – Physio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extBox 2"/>
          <p:cNvSpPr txBox="1"/>
          <p:nvPr/>
        </p:nvSpPr>
        <p:spPr>
          <a:xfrm>
            <a:off x="336370" y="287453"/>
            <a:ext cx="386476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indent="128904">
              <a:spcBef>
                <a:spcPts val="100"/>
              </a:spcBef>
              <a:defRPr sz="2400" b="1" spc="-10">
                <a:solidFill>
                  <a:srgbClr val="44546A"/>
                </a:solidFill>
                <a:latin typeface="Open Sans"/>
                <a:ea typeface="Open Sans"/>
                <a:cs typeface="Open Sans"/>
                <a:sym typeface="Open Sans"/>
              </a:defRPr>
            </a:lvl1pPr>
          </a:lstStyle>
          <a:p>
            <a:r>
              <a:rPr dirty="0"/>
              <a:t>Teams – </a:t>
            </a:r>
            <a:r>
              <a:rPr lang="en-AU" dirty="0"/>
              <a:t>Japan </a:t>
            </a:r>
            <a:r>
              <a:rPr lang="en-AU" sz="1600" dirty="0"/>
              <a:t>(Host Nation) </a:t>
            </a:r>
            <a:endParaRPr sz="1600" dirty="0"/>
          </a:p>
        </p:txBody>
      </p:sp>
      <p:sp>
        <p:nvSpPr>
          <p:cNvPr id="267" name="object 13"/>
          <p:cNvSpPr txBox="1"/>
          <p:nvPr/>
        </p:nvSpPr>
        <p:spPr>
          <a:xfrm>
            <a:off x="1067990" y="1133501"/>
            <a:ext cx="124762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indent="12700">
              <a:spcBef>
                <a:spcPts val="100"/>
              </a:spcBef>
              <a:defRPr sz="1600" b="1">
                <a:solidFill>
                  <a:srgbClr val="FFFFFF"/>
                </a:solidFill>
                <a:latin typeface="Open Sans"/>
                <a:ea typeface="Open Sans"/>
                <a:cs typeface="Open Sans"/>
                <a:sym typeface="Open Sans"/>
              </a:defRPr>
            </a:lvl1pPr>
          </a:lstStyle>
          <a:p>
            <a:r>
              <a:rPr lang="en-AU" dirty="0"/>
              <a:t>Japan</a:t>
            </a:r>
            <a:r>
              <a:rPr dirty="0"/>
              <a:t> O</a:t>
            </a:r>
            <a:r>
              <a:rPr lang="en-AU" dirty="0"/>
              <a:t>/75</a:t>
            </a:r>
            <a:r>
              <a:rPr dirty="0"/>
              <a:t>s</a:t>
            </a:r>
          </a:p>
        </p:txBody>
      </p:sp>
      <p:sp>
        <p:nvSpPr>
          <p:cNvPr id="271" name="object 13"/>
          <p:cNvSpPr txBox="1"/>
          <p:nvPr/>
        </p:nvSpPr>
        <p:spPr>
          <a:xfrm>
            <a:off x="4460102" y="1132155"/>
            <a:ext cx="177118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indent="12700">
              <a:spcBef>
                <a:spcPts val="100"/>
              </a:spcBef>
              <a:defRPr sz="1600" b="1">
                <a:solidFill>
                  <a:srgbClr val="FFFFFF"/>
                </a:solidFill>
                <a:latin typeface="Open Sans"/>
                <a:ea typeface="Open Sans"/>
                <a:cs typeface="Open Sans"/>
                <a:sym typeface="Open Sans"/>
              </a:defRPr>
            </a:lvl1pPr>
          </a:lstStyle>
          <a:p>
            <a:r>
              <a:rPr lang="en-AU" dirty="0"/>
              <a:t>Japan SoM </a:t>
            </a:r>
            <a:r>
              <a:rPr dirty="0"/>
              <a:t>O</a:t>
            </a:r>
            <a:r>
              <a:rPr lang="en-AU" dirty="0"/>
              <a:t>/</a:t>
            </a:r>
            <a:r>
              <a:rPr dirty="0"/>
              <a:t>6</a:t>
            </a:r>
            <a:r>
              <a:rPr lang="en-AU" dirty="0"/>
              <a:t>0</a:t>
            </a:r>
            <a:r>
              <a:rPr dirty="0"/>
              <a:t>s</a:t>
            </a:r>
          </a:p>
        </p:txBody>
      </p:sp>
      <p:sp>
        <p:nvSpPr>
          <p:cNvPr id="274" name="object 13"/>
          <p:cNvSpPr txBox="1"/>
          <p:nvPr/>
        </p:nvSpPr>
        <p:spPr>
          <a:xfrm>
            <a:off x="7930382" y="1132154"/>
            <a:ext cx="177118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indent="12700">
              <a:spcBef>
                <a:spcPts val="100"/>
              </a:spcBef>
              <a:defRPr sz="1600" b="1">
                <a:solidFill>
                  <a:srgbClr val="FFFFFF"/>
                </a:solidFill>
                <a:latin typeface="Open Sans"/>
                <a:ea typeface="Open Sans"/>
                <a:cs typeface="Open Sans"/>
                <a:sym typeface="Open Sans"/>
              </a:defRPr>
            </a:lvl1pPr>
          </a:lstStyle>
          <a:p>
            <a:r>
              <a:rPr lang="en-AU" dirty="0"/>
              <a:t>Japan SoM </a:t>
            </a:r>
            <a:r>
              <a:rPr dirty="0"/>
              <a:t>O</a:t>
            </a:r>
            <a:r>
              <a:rPr lang="en-AU" dirty="0"/>
              <a:t>/</a:t>
            </a:r>
            <a:r>
              <a:rPr dirty="0"/>
              <a:t>70s</a:t>
            </a:r>
          </a:p>
        </p:txBody>
      </p:sp>
      <p:pic>
        <p:nvPicPr>
          <p:cNvPr id="3" name="Picture 2" descr="A group of people posing for a photo&#10;&#10;Description automatically generated">
            <a:extLst>
              <a:ext uri="{FF2B5EF4-FFF2-40B4-BE49-F238E27FC236}">
                <a16:creationId xmlns:a16="http://schemas.microsoft.com/office/drawing/2014/main" id="{C10F6035-3455-723C-42DB-4D94432D9F9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952" y="1458952"/>
            <a:ext cx="3264665" cy="1837090"/>
          </a:xfrm>
          <a:prstGeom prst="rect">
            <a:avLst/>
          </a:prstGeom>
        </p:spPr>
      </p:pic>
      <p:pic>
        <p:nvPicPr>
          <p:cNvPr id="6" name="Picture 5" descr="A group of people in red and white uniforms posing for a photo&#10;&#10;Description automatically generated with low confidence">
            <a:extLst>
              <a:ext uri="{FF2B5EF4-FFF2-40B4-BE49-F238E27FC236}">
                <a16:creationId xmlns:a16="http://schemas.microsoft.com/office/drawing/2014/main" id="{3526717D-6B3C-3B24-6530-54ECB5BD3A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19650" y="1464488"/>
            <a:ext cx="3264665" cy="1833871"/>
          </a:xfrm>
          <a:prstGeom prst="rect">
            <a:avLst/>
          </a:prstGeom>
        </p:spPr>
      </p:pic>
      <p:pic>
        <p:nvPicPr>
          <p:cNvPr id="9" name="Picture 8" descr="A group of people posing for a photo&#10;&#10;Description automatically generated with medium confidence">
            <a:extLst>
              <a:ext uri="{FF2B5EF4-FFF2-40B4-BE49-F238E27FC236}">
                <a16:creationId xmlns:a16="http://schemas.microsoft.com/office/drawing/2014/main" id="{A1A12E2A-277B-3010-EFFB-2174817F973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64348" y="1462878"/>
            <a:ext cx="3277678" cy="1843389"/>
          </a:xfrm>
          <a:prstGeom prst="rect">
            <a:avLst/>
          </a:prstGeom>
        </p:spPr>
      </p:pic>
      <p:graphicFrame>
        <p:nvGraphicFramePr>
          <p:cNvPr id="10" name="Table 9">
            <a:extLst>
              <a:ext uri="{FF2B5EF4-FFF2-40B4-BE49-F238E27FC236}">
                <a16:creationId xmlns:a16="http://schemas.microsoft.com/office/drawing/2014/main" id="{C6E1C910-C0A2-C97C-CFA2-E131E63D696F}"/>
              </a:ext>
            </a:extLst>
          </p:cNvPr>
          <p:cNvGraphicFramePr>
            <a:graphicFrameLocks noGrp="1"/>
          </p:cNvGraphicFramePr>
          <p:nvPr>
            <p:extLst>
              <p:ext uri="{D42A27DB-BD31-4B8C-83A1-F6EECF244321}">
                <p14:modId xmlns:p14="http://schemas.microsoft.com/office/powerpoint/2010/main" val="2217328164"/>
              </p:ext>
            </p:extLst>
          </p:nvPr>
        </p:nvGraphicFramePr>
        <p:xfrm>
          <a:off x="274952" y="3533275"/>
          <a:ext cx="2260600" cy="2095500"/>
        </p:xfrm>
        <a:graphic>
          <a:graphicData uri="http://schemas.openxmlformats.org/drawingml/2006/table">
            <a:tbl>
              <a:tblPr>
                <a:tableStyleId>{5C22544A-7EE6-4342-B048-85BDC9FD1C3A}</a:tableStyleId>
              </a:tblPr>
              <a:tblGrid>
                <a:gridCol w="304800">
                  <a:extLst>
                    <a:ext uri="{9D8B030D-6E8A-4147-A177-3AD203B41FA5}">
                      <a16:colId xmlns:a16="http://schemas.microsoft.com/office/drawing/2014/main" val="9878812"/>
                    </a:ext>
                  </a:extLst>
                </a:gridCol>
                <a:gridCol w="1955800">
                  <a:extLst>
                    <a:ext uri="{9D8B030D-6E8A-4147-A177-3AD203B41FA5}">
                      <a16:colId xmlns:a16="http://schemas.microsoft.com/office/drawing/2014/main" val="788820073"/>
                    </a:ext>
                  </a:extLst>
                </a:gridCol>
              </a:tblGrid>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OHTA Hideki (GK)</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8504919"/>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ISHIZAKI Eiji</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339843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TANIGUCHI Suguru</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7474"/>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4</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HIGASHIHARA Hiroaki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9394726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MIYAMOTO Ryuso (C)</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1506709"/>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6</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YOSHIUCHI Masaaki</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4654304"/>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7</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MORISAKA Toshiaki</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77970413"/>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9</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AMEMIYA Saburo</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85116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10</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OKUSHIMA </a:t>
                      </a:r>
                      <a:r>
                        <a:rPr lang="en-AU" sz="1000" u="none" strike="noStrike" dirty="0" err="1">
                          <a:solidFill>
                            <a:srgbClr val="FFFF00"/>
                          </a:solidFill>
                          <a:effectLst/>
                          <a:latin typeface="Arial" panose="020B0604020202020204" pitchFamily="34" charset="0"/>
                          <a:cs typeface="Arial" panose="020B0604020202020204" pitchFamily="34" charset="0"/>
                        </a:rPr>
                        <a:t>Shunsuke</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393725"/>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SEKIYA Junichi</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3988442"/>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14</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MIZUTANI </a:t>
                      </a:r>
                      <a:r>
                        <a:rPr lang="en-AU" sz="1000" u="none" strike="noStrike" dirty="0" err="1">
                          <a:solidFill>
                            <a:srgbClr val="FFFF00"/>
                          </a:solidFill>
                          <a:effectLst/>
                          <a:latin typeface="Arial" panose="020B0604020202020204" pitchFamily="34" charset="0"/>
                          <a:cs typeface="Arial" panose="020B0604020202020204" pitchFamily="34" charset="0"/>
                        </a:rPr>
                        <a:t>Taichi</a:t>
                      </a:r>
                      <a:r>
                        <a:rPr lang="en-AU" sz="1000" u="none" strike="noStrike" dirty="0">
                          <a:solidFill>
                            <a:srgbClr val="FFFF00"/>
                          </a:solidFill>
                          <a:effectLst/>
                          <a:latin typeface="Arial" panose="020B0604020202020204" pitchFamily="34" charset="0"/>
                          <a:cs typeface="Arial" panose="020B0604020202020204" pitchFamily="34" charset="0"/>
                        </a:rPr>
                        <a:t> (GK)</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96903733"/>
                  </a:ext>
                </a:extLst>
              </a:tr>
            </a:tbl>
          </a:graphicData>
        </a:graphic>
      </p:graphicFrame>
      <p:graphicFrame>
        <p:nvGraphicFramePr>
          <p:cNvPr id="13" name="Table 12">
            <a:extLst>
              <a:ext uri="{FF2B5EF4-FFF2-40B4-BE49-F238E27FC236}">
                <a16:creationId xmlns:a16="http://schemas.microsoft.com/office/drawing/2014/main" id="{F88ECB71-8C80-65D0-A21A-681AD6D8A2B2}"/>
              </a:ext>
            </a:extLst>
          </p:cNvPr>
          <p:cNvGraphicFramePr>
            <a:graphicFrameLocks noGrp="1"/>
          </p:cNvGraphicFramePr>
          <p:nvPr>
            <p:extLst>
              <p:ext uri="{D42A27DB-BD31-4B8C-83A1-F6EECF244321}">
                <p14:modId xmlns:p14="http://schemas.microsoft.com/office/powerpoint/2010/main" val="4219011490"/>
              </p:ext>
            </p:extLst>
          </p:nvPr>
        </p:nvGraphicFramePr>
        <p:xfrm>
          <a:off x="1940532" y="3537479"/>
          <a:ext cx="2260600" cy="952500"/>
        </p:xfrm>
        <a:graphic>
          <a:graphicData uri="http://schemas.openxmlformats.org/drawingml/2006/table">
            <a:tbl>
              <a:tblPr>
                <a:tableStyleId>{5C22544A-7EE6-4342-B048-85BDC9FD1C3A}</a:tableStyleId>
              </a:tblPr>
              <a:tblGrid>
                <a:gridCol w="304800">
                  <a:extLst>
                    <a:ext uri="{9D8B030D-6E8A-4147-A177-3AD203B41FA5}">
                      <a16:colId xmlns:a16="http://schemas.microsoft.com/office/drawing/2014/main" val="23302641"/>
                    </a:ext>
                  </a:extLst>
                </a:gridCol>
                <a:gridCol w="1955800">
                  <a:extLst>
                    <a:ext uri="{9D8B030D-6E8A-4147-A177-3AD203B41FA5}">
                      <a16:colId xmlns:a16="http://schemas.microsoft.com/office/drawing/2014/main" val="361983126"/>
                    </a:ext>
                  </a:extLst>
                </a:gridCol>
              </a:tblGrid>
              <a:tr h="190500">
                <a:tc>
                  <a:txBody>
                    <a:bodyPr/>
                    <a:lstStyle/>
                    <a:p>
                      <a:pPr algn="ctr" fontAlgn="ctr"/>
                      <a:r>
                        <a:rPr lang="en-AU" sz="1000" u="none" strike="noStrike" dirty="0">
                          <a:solidFill>
                            <a:srgbClr val="FFFF00"/>
                          </a:solidFill>
                          <a:effectLst/>
                          <a:latin typeface="Arial" panose="020B0604020202020204" pitchFamily="34" charset="0"/>
                          <a:cs typeface="Arial" panose="020B0604020202020204" pitchFamily="34" charset="0"/>
                        </a:rPr>
                        <a:t>15</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KAMIMURA Yukio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27889467"/>
                  </a:ext>
                </a:extLst>
              </a:tr>
              <a:tr h="190500">
                <a:tc>
                  <a:txBody>
                    <a:bodyPr/>
                    <a:lstStyle/>
                    <a:p>
                      <a:pPr algn="ctr" fontAlgn="ctr"/>
                      <a:r>
                        <a:rPr lang="en-AU" sz="1000" u="none" strike="noStrike" dirty="0">
                          <a:solidFill>
                            <a:srgbClr val="FFFF00"/>
                          </a:solidFill>
                          <a:effectLst/>
                          <a:latin typeface="Arial" panose="020B0604020202020204" pitchFamily="34" charset="0"/>
                          <a:cs typeface="Arial" panose="020B0604020202020204" pitchFamily="34" charset="0"/>
                        </a:rPr>
                        <a:t>16</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TSUTSUI Yasutoshi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66759049"/>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18</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MATSUMOTO M.</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2084162"/>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19</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YOSHIDA Yoshihiro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8891919"/>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TSUJI Yasuo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0678372"/>
                  </a:ext>
                </a:extLst>
              </a:tr>
            </a:tbl>
          </a:graphicData>
        </a:graphic>
      </p:graphicFrame>
      <p:sp>
        <p:nvSpPr>
          <p:cNvPr id="15" name="TextBox 14">
            <a:extLst>
              <a:ext uri="{FF2B5EF4-FFF2-40B4-BE49-F238E27FC236}">
                <a16:creationId xmlns:a16="http://schemas.microsoft.com/office/drawing/2014/main" id="{1B3B5A45-3D4E-B2D9-CBC0-8AB611855A35}"/>
              </a:ext>
            </a:extLst>
          </p:cNvPr>
          <p:cNvSpPr txBox="1"/>
          <p:nvPr/>
        </p:nvSpPr>
        <p:spPr>
          <a:xfrm>
            <a:off x="1908155" y="4961579"/>
            <a:ext cx="2053057" cy="707886"/>
          </a:xfrm>
          <a:prstGeom prst="rect">
            <a:avLst/>
          </a:prstGeom>
          <a:noFill/>
        </p:spPr>
        <p:txBody>
          <a:bodyPr wrap="square">
            <a:spAutoFit/>
          </a:bodyPr>
          <a:lstStyle/>
          <a:p>
            <a:r>
              <a:rPr lang="en-AU" sz="1000" dirty="0">
                <a:solidFill>
                  <a:srgbClr val="FFFF00"/>
                </a:solidFill>
                <a:latin typeface="Arial" panose="020B0604020202020204" pitchFamily="34" charset="0"/>
                <a:cs typeface="Arial" panose="020B0604020202020204" pitchFamily="34" charset="0"/>
              </a:rPr>
              <a:t>KATO Hiroshi - Manager	</a:t>
            </a:r>
          </a:p>
          <a:p>
            <a:r>
              <a:rPr lang="en-AU" sz="1000" dirty="0">
                <a:solidFill>
                  <a:srgbClr val="FFFF00"/>
                </a:solidFill>
                <a:latin typeface="Arial" panose="020B0604020202020204" pitchFamily="34" charset="0"/>
                <a:cs typeface="Arial" panose="020B0604020202020204" pitchFamily="34" charset="0"/>
              </a:rPr>
              <a:t>AMEMIYA Hideo -Physio	</a:t>
            </a:r>
          </a:p>
          <a:p>
            <a:r>
              <a:rPr lang="en-AU" sz="1000" dirty="0">
                <a:solidFill>
                  <a:srgbClr val="FFFF00"/>
                </a:solidFill>
                <a:latin typeface="Arial" panose="020B0604020202020204" pitchFamily="34" charset="0"/>
                <a:cs typeface="Arial" panose="020B0604020202020204" pitchFamily="34" charset="0"/>
              </a:rPr>
              <a:t>MASUOKA T. -Physio</a:t>
            </a:r>
          </a:p>
          <a:p>
            <a:r>
              <a:rPr lang="en-AU" sz="1000" dirty="0">
                <a:solidFill>
                  <a:srgbClr val="FFFF00"/>
                </a:solidFill>
                <a:latin typeface="Arial" panose="020B0604020202020204" pitchFamily="34" charset="0"/>
                <a:cs typeface="Arial" panose="020B0604020202020204" pitchFamily="34" charset="0"/>
              </a:rPr>
              <a:t>KAWANISHI N. – Physio</a:t>
            </a:r>
          </a:p>
        </p:txBody>
      </p:sp>
      <p:graphicFrame>
        <p:nvGraphicFramePr>
          <p:cNvPr id="16" name="Table 15">
            <a:extLst>
              <a:ext uri="{FF2B5EF4-FFF2-40B4-BE49-F238E27FC236}">
                <a16:creationId xmlns:a16="http://schemas.microsoft.com/office/drawing/2014/main" id="{023DCA3F-FEC9-7AF3-F234-D761587913EA}"/>
              </a:ext>
            </a:extLst>
          </p:cNvPr>
          <p:cNvGraphicFramePr>
            <a:graphicFrameLocks noGrp="1"/>
          </p:cNvGraphicFramePr>
          <p:nvPr>
            <p:extLst>
              <p:ext uri="{D42A27DB-BD31-4B8C-83A1-F6EECF244321}">
                <p14:modId xmlns:p14="http://schemas.microsoft.com/office/powerpoint/2010/main" val="1115448560"/>
              </p:ext>
            </p:extLst>
          </p:nvPr>
        </p:nvGraphicFramePr>
        <p:xfrm>
          <a:off x="3693075" y="3533275"/>
          <a:ext cx="2260600" cy="2095500"/>
        </p:xfrm>
        <a:graphic>
          <a:graphicData uri="http://schemas.openxmlformats.org/drawingml/2006/table">
            <a:tbl>
              <a:tblPr>
                <a:tableStyleId>{5C22544A-7EE6-4342-B048-85BDC9FD1C3A}</a:tableStyleId>
              </a:tblPr>
              <a:tblGrid>
                <a:gridCol w="304800">
                  <a:extLst>
                    <a:ext uri="{9D8B030D-6E8A-4147-A177-3AD203B41FA5}">
                      <a16:colId xmlns:a16="http://schemas.microsoft.com/office/drawing/2014/main" val="2139607147"/>
                    </a:ext>
                  </a:extLst>
                </a:gridCol>
                <a:gridCol w="1955800">
                  <a:extLst>
                    <a:ext uri="{9D8B030D-6E8A-4147-A177-3AD203B41FA5}">
                      <a16:colId xmlns:a16="http://schemas.microsoft.com/office/drawing/2014/main" val="2255618279"/>
                    </a:ext>
                  </a:extLst>
                </a:gridCol>
              </a:tblGrid>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20</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KAWAKAMI </a:t>
                      </a:r>
                      <a:r>
                        <a:rPr lang="en-AU" sz="1000" u="none" strike="noStrike" dirty="0" err="1">
                          <a:solidFill>
                            <a:srgbClr val="FFFF00"/>
                          </a:solidFill>
                          <a:effectLst/>
                          <a:latin typeface="Arial" panose="020B0604020202020204" pitchFamily="34" charset="0"/>
                          <a:cs typeface="Arial" panose="020B0604020202020204" pitchFamily="34" charset="0"/>
                        </a:rPr>
                        <a:t>Masatomo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0601115"/>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FUKUYAMA Takehiko </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3366039"/>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ABE Kenji (C)</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3728267"/>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23</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SASAKI Sakae</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4838060"/>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24</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SAWAURA Setsuo</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0155293"/>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27</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TAKAHASHI Sunao</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9350268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29</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NAKAJIMA Yasuhito</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26530787"/>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TAMURA Hajime</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228526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33</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SAKAI Jun</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0155830"/>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34</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YASUKURA Hiroshi</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12316459"/>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UCHIYAMA Koichi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602800"/>
                  </a:ext>
                </a:extLst>
              </a:tr>
            </a:tbl>
          </a:graphicData>
        </a:graphic>
      </p:graphicFrame>
      <p:graphicFrame>
        <p:nvGraphicFramePr>
          <p:cNvPr id="17" name="Table 16">
            <a:extLst>
              <a:ext uri="{FF2B5EF4-FFF2-40B4-BE49-F238E27FC236}">
                <a16:creationId xmlns:a16="http://schemas.microsoft.com/office/drawing/2014/main" id="{D2BAAAAA-04EE-409B-2AFE-46F136C9C760}"/>
              </a:ext>
            </a:extLst>
          </p:cNvPr>
          <p:cNvGraphicFramePr>
            <a:graphicFrameLocks noGrp="1"/>
          </p:cNvGraphicFramePr>
          <p:nvPr>
            <p:extLst>
              <p:ext uri="{D42A27DB-BD31-4B8C-83A1-F6EECF244321}">
                <p14:modId xmlns:p14="http://schemas.microsoft.com/office/powerpoint/2010/main" val="1576643425"/>
              </p:ext>
            </p:extLst>
          </p:nvPr>
        </p:nvGraphicFramePr>
        <p:xfrm>
          <a:off x="5361970" y="3541183"/>
          <a:ext cx="2260600" cy="1333500"/>
        </p:xfrm>
        <a:graphic>
          <a:graphicData uri="http://schemas.openxmlformats.org/drawingml/2006/table">
            <a:tbl>
              <a:tblPr>
                <a:tableStyleId>{5C22544A-7EE6-4342-B048-85BDC9FD1C3A}</a:tableStyleId>
              </a:tblPr>
              <a:tblGrid>
                <a:gridCol w="304800">
                  <a:extLst>
                    <a:ext uri="{9D8B030D-6E8A-4147-A177-3AD203B41FA5}">
                      <a16:colId xmlns:a16="http://schemas.microsoft.com/office/drawing/2014/main" val="3903812226"/>
                    </a:ext>
                  </a:extLst>
                </a:gridCol>
                <a:gridCol w="1955800">
                  <a:extLst>
                    <a:ext uri="{9D8B030D-6E8A-4147-A177-3AD203B41FA5}">
                      <a16:colId xmlns:a16="http://schemas.microsoft.com/office/drawing/2014/main" val="931482391"/>
                    </a:ext>
                  </a:extLst>
                </a:gridCol>
              </a:tblGrid>
              <a:tr h="190500">
                <a:tc>
                  <a:txBody>
                    <a:bodyPr/>
                    <a:lstStyle/>
                    <a:p>
                      <a:pPr algn="ctr" fontAlgn="ctr"/>
                      <a:r>
                        <a:rPr lang="en-AU" sz="1000" u="none" strike="noStrike" dirty="0">
                          <a:solidFill>
                            <a:srgbClr val="FFFF00"/>
                          </a:solidFill>
                          <a:effectLst/>
                          <a:latin typeface="Arial" panose="020B0604020202020204" pitchFamily="34" charset="0"/>
                          <a:cs typeface="Arial" panose="020B0604020202020204" pitchFamily="34" charset="0"/>
                        </a:rPr>
                        <a:t>36</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SHIBATA </a:t>
                      </a:r>
                      <a:r>
                        <a:rPr lang="en-AU" sz="1000" u="none" strike="noStrike" dirty="0" err="1">
                          <a:solidFill>
                            <a:srgbClr val="FFFF00"/>
                          </a:solidFill>
                          <a:effectLst/>
                          <a:latin typeface="Arial" panose="020B0604020202020204" pitchFamily="34" charset="0"/>
                          <a:cs typeface="Arial" panose="020B0604020202020204" pitchFamily="34" charset="0"/>
                        </a:rPr>
                        <a:t>Takuro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7248688"/>
                  </a:ext>
                </a:extLst>
              </a:tr>
              <a:tr h="190500">
                <a:tc>
                  <a:txBody>
                    <a:bodyPr/>
                    <a:lstStyle/>
                    <a:p>
                      <a:pPr algn="ctr" fontAlgn="ctr"/>
                      <a:r>
                        <a:rPr lang="en-AU" sz="1000" u="none" strike="noStrike" dirty="0">
                          <a:solidFill>
                            <a:srgbClr val="FFFF00"/>
                          </a:solidFill>
                          <a:effectLst/>
                          <a:latin typeface="Arial" panose="020B0604020202020204" pitchFamily="34" charset="0"/>
                          <a:cs typeface="Arial" panose="020B0604020202020204" pitchFamily="34" charset="0"/>
                        </a:rPr>
                        <a:t>37</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KANNO Yoshiya</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714733"/>
                  </a:ext>
                </a:extLst>
              </a:tr>
              <a:tr h="190500">
                <a:tc>
                  <a:txBody>
                    <a:bodyPr/>
                    <a:lstStyle/>
                    <a:p>
                      <a:pPr algn="ctr" fontAlgn="ctr"/>
                      <a:r>
                        <a:rPr lang="en-AU" sz="1000" u="none" strike="noStrike" dirty="0">
                          <a:solidFill>
                            <a:srgbClr val="FFFF00"/>
                          </a:solidFill>
                          <a:effectLst/>
                          <a:latin typeface="Arial" panose="020B0604020202020204" pitchFamily="34" charset="0"/>
                          <a:cs typeface="Arial" panose="020B0604020202020204" pitchFamily="34" charset="0"/>
                        </a:rPr>
                        <a:t>38</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MATSU Yoshikazu</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26384789"/>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39</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KATO </a:t>
                      </a:r>
                      <a:r>
                        <a:rPr lang="en-AU" sz="1000" u="none" strike="noStrike" dirty="0" err="1">
                          <a:solidFill>
                            <a:srgbClr val="FFFF00"/>
                          </a:solidFill>
                          <a:effectLst/>
                          <a:latin typeface="Arial" panose="020B0604020202020204" pitchFamily="34" charset="0"/>
                          <a:cs typeface="Arial" panose="020B0604020202020204" pitchFamily="34" charset="0"/>
                        </a:rPr>
                        <a:t>Masafumi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1305361"/>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40</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KISO </a:t>
                      </a:r>
                      <a:r>
                        <a:rPr lang="en-AU" sz="1000" u="none" strike="noStrike" dirty="0" err="1">
                          <a:solidFill>
                            <a:srgbClr val="FFFF00"/>
                          </a:solidFill>
                          <a:effectLst/>
                          <a:latin typeface="Arial" panose="020B0604020202020204" pitchFamily="34" charset="0"/>
                          <a:cs typeface="Arial" panose="020B0604020202020204" pitchFamily="34" charset="0"/>
                        </a:rPr>
                        <a:t>Yasuharu</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6939744"/>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41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ITO Yasukiyo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686322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42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ITSUKI Yoshio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8844252"/>
                  </a:ext>
                </a:extLst>
              </a:tr>
            </a:tbl>
          </a:graphicData>
        </a:graphic>
      </p:graphicFrame>
      <p:sp>
        <p:nvSpPr>
          <p:cNvPr id="18" name="TextBox 17">
            <a:extLst>
              <a:ext uri="{FF2B5EF4-FFF2-40B4-BE49-F238E27FC236}">
                <a16:creationId xmlns:a16="http://schemas.microsoft.com/office/drawing/2014/main" id="{EAC99626-0C3D-DC2C-8FF2-C36313F7D0AF}"/>
              </a:ext>
            </a:extLst>
          </p:cNvPr>
          <p:cNvSpPr txBox="1"/>
          <p:nvPr/>
        </p:nvSpPr>
        <p:spPr>
          <a:xfrm>
            <a:off x="5345696" y="4961579"/>
            <a:ext cx="2053057" cy="707886"/>
          </a:xfrm>
          <a:prstGeom prst="rect">
            <a:avLst/>
          </a:prstGeom>
          <a:noFill/>
        </p:spPr>
        <p:txBody>
          <a:bodyPr wrap="square">
            <a:spAutoFit/>
          </a:bodyPr>
          <a:lstStyle/>
          <a:p>
            <a:r>
              <a:rPr lang="en-AU" sz="1000" dirty="0">
                <a:solidFill>
                  <a:srgbClr val="FFFF00"/>
                </a:solidFill>
                <a:latin typeface="Arial" panose="020B0604020202020204" pitchFamily="34" charset="0"/>
                <a:cs typeface="Arial" panose="020B0604020202020204" pitchFamily="34" charset="0"/>
              </a:rPr>
              <a:t>SAHARA </a:t>
            </a:r>
            <a:r>
              <a:rPr lang="en-AU" sz="1000" dirty="0" err="1">
                <a:solidFill>
                  <a:srgbClr val="FFFF00"/>
                </a:solidFill>
                <a:latin typeface="Arial" panose="020B0604020202020204" pitchFamily="34" charset="0"/>
                <a:cs typeface="Arial" panose="020B0604020202020204" pitchFamily="34" charset="0"/>
              </a:rPr>
              <a:t>Hikaru</a:t>
            </a:r>
            <a:r>
              <a:rPr lang="en-AU" sz="1000" dirty="0">
                <a:solidFill>
                  <a:srgbClr val="FFFF00"/>
                </a:solidFill>
                <a:latin typeface="Arial" panose="020B0604020202020204" pitchFamily="34" charset="0"/>
                <a:cs typeface="Arial" panose="020B0604020202020204" pitchFamily="34" charset="0"/>
              </a:rPr>
              <a:t> - Manager	</a:t>
            </a:r>
          </a:p>
          <a:p>
            <a:r>
              <a:rPr lang="en-AU" sz="1000" dirty="0">
                <a:solidFill>
                  <a:srgbClr val="FFFF00"/>
                </a:solidFill>
                <a:latin typeface="Arial" panose="020B0604020202020204" pitchFamily="34" charset="0"/>
                <a:cs typeface="Arial" panose="020B0604020202020204" pitchFamily="34" charset="0"/>
              </a:rPr>
              <a:t>AMEMIYA Hideo -Physio	</a:t>
            </a:r>
          </a:p>
          <a:p>
            <a:r>
              <a:rPr lang="en-AU" sz="1000" dirty="0">
                <a:solidFill>
                  <a:srgbClr val="FFFF00"/>
                </a:solidFill>
                <a:latin typeface="Arial" panose="020B0604020202020204" pitchFamily="34" charset="0"/>
                <a:cs typeface="Arial" panose="020B0604020202020204" pitchFamily="34" charset="0"/>
              </a:rPr>
              <a:t>MASUOKA T. -Physio</a:t>
            </a:r>
          </a:p>
          <a:p>
            <a:r>
              <a:rPr lang="en-AU" sz="1000" dirty="0">
                <a:solidFill>
                  <a:srgbClr val="FFFF00"/>
                </a:solidFill>
                <a:latin typeface="Arial" panose="020B0604020202020204" pitchFamily="34" charset="0"/>
                <a:cs typeface="Arial" panose="020B0604020202020204" pitchFamily="34" charset="0"/>
              </a:rPr>
              <a:t>KAWANISHI N. – Physio</a:t>
            </a:r>
          </a:p>
        </p:txBody>
      </p:sp>
      <p:graphicFrame>
        <p:nvGraphicFramePr>
          <p:cNvPr id="19" name="Table 18">
            <a:extLst>
              <a:ext uri="{FF2B5EF4-FFF2-40B4-BE49-F238E27FC236}">
                <a16:creationId xmlns:a16="http://schemas.microsoft.com/office/drawing/2014/main" id="{9FCD5ECE-E85D-85AB-9B05-690CC13E2C50}"/>
              </a:ext>
            </a:extLst>
          </p:cNvPr>
          <p:cNvGraphicFramePr>
            <a:graphicFrameLocks noGrp="1"/>
          </p:cNvGraphicFramePr>
          <p:nvPr>
            <p:extLst>
              <p:ext uri="{D42A27DB-BD31-4B8C-83A1-F6EECF244321}">
                <p14:modId xmlns:p14="http://schemas.microsoft.com/office/powerpoint/2010/main" val="834728223"/>
              </p:ext>
            </p:extLst>
          </p:nvPr>
        </p:nvGraphicFramePr>
        <p:xfrm>
          <a:off x="7164348" y="3541183"/>
          <a:ext cx="2260600" cy="2095500"/>
        </p:xfrm>
        <a:graphic>
          <a:graphicData uri="http://schemas.openxmlformats.org/drawingml/2006/table">
            <a:tbl>
              <a:tblPr>
                <a:tableStyleId>{5C22544A-7EE6-4342-B048-85BDC9FD1C3A}</a:tableStyleId>
              </a:tblPr>
              <a:tblGrid>
                <a:gridCol w="304800">
                  <a:extLst>
                    <a:ext uri="{9D8B030D-6E8A-4147-A177-3AD203B41FA5}">
                      <a16:colId xmlns:a16="http://schemas.microsoft.com/office/drawing/2014/main" val="45324967"/>
                    </a:ext>
                  </a:extLst>
                </a:gridCol>
                <a:gridCol w="1955800">
                  <a:extLst>
                    <a:ext uri="{9D8B030D-6E8A-4147-A177-3AD203B41FA5}">
                      <a16:colId xmlns:a16="http://schemas.microsoft.com/office/drawing/2014/main" val="1888563690"/>
                    </a:ext>
                  </a:extLst>
                </a:gridCol>
              </a:tblGrid>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NAKAMURA Yoshio </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0600614"/>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23</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SOGABE Hiroshi</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3194739"/>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24</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MINAMIZAKI Shigeru </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2452969"/>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ARAI Takeo</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99517098"/>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26</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NISHIGAKI Takendo</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643955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27</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KISA Yasuhiko</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2848145"/>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ASAI Toru (C)</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8593758"/>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36</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HAMANAKA Kenji</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6694613"/>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37</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SUSUKI Tosaku</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4675340"/>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38</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FURUZAWA Tamotsu</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6130242"/>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39</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KAMIO </a:t>
                      </a:r>
                      <a:r>
                        <a:rPr lang="en-AU" sz="1000" u="none" strike="noStrike" dirty="0" err="1">
                          <a:solidFill>
                            <a:srgbClr val="FFFF00"/>
                          </a:solidFill>
                          <a:effectLst/>
                          <a:latin typeface="Arial" panose="020B0604020202020204" pitchFamily="34" charset="0"/>
                          <a:cs typeface="Arial" panose="020B0604020202020204" pitchFamily="34" charset="0"/>
                        </a:rPr>
                        <a:t>Toyohiko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387851"/>
                  </a:ext>
                </a:extLst>
              </a:tr>
            </a:tbl>
          </a:graphicData>
        </a:graphic>
      </p:graphicFrame>
      <p:graphicFrame>
        <p:nvGraphicFramePr>
          <p:cNvPr id="20" name="Table 19">
            <a:extLst>
              <a:ext uri="{FF2B5EF4-FFF2-40B4-BE49-F238E27FC236}">
                <a16:creationId xmlns:a16="http://schemas.microsoft.com/office/drawing/2014/main" id="{00F4220A-CED5-75FD-C670-DA83410889A4}"/>
              </a:ext>
            </a:extLst>
          </p:cNvPr>
          <p:cNvGraphicFramePr>
            <a:graphicFrameLocks noGrp="1"/>
          </p:cNvGraphicFramePr>
          <p:nvPr>
            <p:extLst>
              <p:ext uri="{D42A27DB-BD31-4B8C-83A1-F6EECF244321}">
                <p14:modId xmlns:p14="http://schemas.microsoft.com/office/powerpoint/2010/main" val="95279204"/>
              </p:ext>
            </p:extLst>
          </p:nvPr>
        </p:nvGraphicFramePr>
        <p:xfrm>
          <a:off x="8783408" y="3541183"/>
          <a:ext cx="1798428" cy="1143000"/>
        </p:xfrm>
        <a:graphic>
          <a:graphicData uri="http://schemas.openxmlformats.org/drawingml/2006/table">
            <a:tbl>
              <a:tblPr>
                <a:tableStyleId>{5C22544A-7EE6-4342-B048-85BDC9FD1C3A}</a:tableStyleId>
              </a:tblPr>
              <a:tblGrid>
                <a:gridCol w="242485">
                  <a:extLst>
                    <a:ext uri="{9D8B030D-6E8A-4147-A177-3AD203B41FA5}">
                      <a16:colId xmlns:a16="http://schemas.microsoft.com/office/drawing/2014/main" val="266298478"/>
                    </a:ext>
                  </a:extLst>
                </a:gridCol>
                <a:gridCol w="1555943">
                  <a:extLst>
                    <a:ext uri="{9D8B030D-6E8A-4147-A177-3AD203B41FA5}">
                      <a16:colId xmlns:a16="http://schemas.microsoft.com/office/drawing/2014/main" val="2424798832"/>
                    </a:ext>
                  </a:extLst>
                </a:gridCol>
              </a:tblGrid>
              <a:tr h="190500">
                <a:tc>
                  <a:txBody>
                    <a:bodyPr/>
                    <a:lstStyle/>
                    <a:p>
                      <a:pPr algn="ctr" fontAlgn="ctr"/>
                      <a:r>
                        <a:rPr lang="en-AU" sz="1000" u="none" strike="noStrike" dirty="0">
                          <a:solidFill>
                            <a:srgbClr val="FFFF00"/>
                          </a:solidFill>
                          <a:effectLst/>
                          <a:latin typeface="Arial" panose="020B0604020202020204" pitchFamily="34" charset="0"/>
                          <a:cs typeface="Arial" panose="020B0604020202020204" pitchFamily="34" charset="0"/>
                        </a:rPr>
                        <a:t>40</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OKAMOTO Arihiro</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0958570"/>
                  </a:ext>
                </a:extLst>
              </a:tr>
              <a:tr h="190500">
                <a:tc>
                  <a:txBody>
                    <a:bodyPr/>
                    <a:lstStyle/>
                    <a:p>
                      <a:pPr algn="ctr" fontAlgn="ctr"/>
                      <a:r>
                        <a:rPr lang="en-AU" sz="1000" u="none" strike="noStrike" dirty="0">
                          <a:solidFill>
                            <a:srgbClr val="FFFF00"/>
                          </a:solidFill>
                          <a:effectLst/>
                          <a:latin typeface="Arial" panose="020B0604020202020204" pitchFamily="34" charset="0"/>
                          <a:cs typeface="Arial" panose="020B0604020202020204" pitchFamily="34" charset="0"/>
                        </a:rPr>
                        <a:t>42</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YAMAOKA Toshihiko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6586935"/>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43</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YAMADA Toshifumi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7339620"/>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44</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SUGA Masanori</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9327801"/>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45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YAMADA Akihiro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1142850"/>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46</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ABURA Kazuhiko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0320429"/>
                  </a:ext>
                </a:extLst>
              </a:tr>
            </a:tbl>
          </a:graphicData>
        </a:graphic>
      </p:graphicFrame>
      <p:sp>
        <p:nvSpPr>
          <p:cNvPr id="22" name="TextBox 21">
            <a:extLst>
              <a:ext uri="{FF2B5EF4-FFF2-40B4-BE49-F238E27FC236}">
                <a16:creationId xmlns:a16="http://schemas.microsoft.com/office/drawing/2014/main" id="{1C7E186D-BBBC-C35C-D90E-2937DC4B739A}"/>
              </a:ext>
            </a:extLst>
          </p:cNvPr>
          <p:cNvSpPr txBox="1"/>
          <p:nvPr/>
        </p:nvSpPr>
        <p:spPr>
          <a:xfrm>
            <a:off x="8783237" y="4961579"/>
            <a:ext cx="2053057" cy="707886"/>
          </a:xfrm>
          <a:prstGeom prst="rect">
            <a:avLst/>
          </a:prstGeom>
          <a:noFill/>
        </p:spPr>
        <p:txBody>
          <a:bodyPr wrap="square">
            <a:spAutoFit/>
          </a:bodyPr>
          <a:lstStyle/>
          <a:p>
            <a:r>
              <a:rPr lang="en-AU" sz="1000" dirty="0">
                <a:solidFill>
                  <a:srgbClr val="FFFF00"/>
                </a:solidFill>
                <a:latin typeface="Arial" panose="020B0604020202020204" pitchFamily="34" charset="0"/>
                <a:cs typeface="Arial" panose="020B0604020202020204" pitchFamily="34" charset="0"/>
              </a:rPr>
              <a:t>SHIMOMURA T. - Manager	</a:t>
            </a:r>
          </a:p>
          <a:p>
            <a:r>
              <a:rPr lang="en-AU" sz="1000" dirty="0">
                <a:solidFill>
                  <a:srgbClr val="FFFF00"/>
                </a:solidFill>
                <a:latin typeface="Arial" panose="020B0604020202020204" pitchFamily="34" charset="0"/>
                <a:cs typeface="Arial" panose="020B0604020202020204" pitchFamily="34" charset="0"/>
              </a:rPr>
              <a:t>AMEMIYA Hideo -Physio	</a:t>
            </a:r>
          </a:p>
          <a:p>
            <a:r>
              <a:rPr lang="en-AU" sz="1000" dirty="0">
                <a:solidFill>
                  <a:srgbClr val="FFFF00"/>
                </a:solidFill>
                <a:latin typeface="Arial" panose="020B0604020202020204" pitchFamily="34" charset="0"/>
                <a:cs typeface="Arial" panose="020B0604020202020204" pitchFamily="34" charset="0"/>
              </a:rPr>
              <a:t>MASUOKA T. -Physio</a:t>
            </a:r>
          </a:p>
          <a:p>
            <a:r>
              <a:rPr lang="en-AU" sz="1000" dirty="0">
                <a:solidFill>
                  <a:srgbClr val="FFFF00"/>
                </a:solidFill>
                <a:latin typeface="Arial" panose="020B0604020202020204" pitchFamily="34" charset="0"/>
                <a:cs typeface="Arial" panose="020B0604020202020204" pitchFamily="34" charset="0"/>
              </a:rPr>
              <a:t>KAWANISHI N. – Physio</a:t>
            </a:r>
          </a:p>
        </p:txBody>
      </p:sp>
    </p:spTree>
    <p:extLst>
      <p:ext uri="{BB962C8B-B14F-4D97-AF65-F5344CB8AC3E}">
        <p14:creationId xmlns:p14="http://schemas.microsoft.com/office/powerpoint/2010/main" val="3451905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extBox 2"/>
          <p:cNvSpPr txBox="1"/>
          <p:nvPr/>
        </p:nvSpPr>
        <p:spPr>
          <a:xfrm>
            <a:off x="336370" y="287453"/>
            <a:ext cx="338328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indent="128904">
              <a:spcBef>
                <a:spcPts val="100"/>
              </a:spcBef>
              <a:defRPr sz="2400" b="1" spc="-10">
                <a:solidFill>
                  <a:srgbClr val="44546A"/>
                </a:solidFill>
                <a:latin typeface="Open Sans"/>
                <a:ea typeface="Open Sans"/>
                <a:cs typeface="Open Sans"/>
                <a:sym typeface="Open Sans"/>
              </a:defRPr>
            </a:lvl1pPr>
          </a:lstStyle>
          <a:p>
            <a:r>
              <a:rPr dirty="0"/>
              <a:t>Teams – </a:t>
            </a:r>
            <a:r>
              <a:rPr lang="en-AU" dirty="0"/>
              <a:t>Australia</a:t>
            </a:r>
            <a:endParaRPr dirty="0"/>
          </a:p>
        </p:txBody>
      </p:sp>
      <p:sp>
        <p:nvSpPr>
          <p:cNvPr id="267" name="object 13"/>
          <p:cNvSpPr txBox="1"/>
          <p:nvPr/>
        </p:nvSpPr>
        <p:spPr>
          <a:xfrm>
            <a:off x="974871" y="1137995"/>
            <a:ext cx="1572565"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indent="12700">
              <a:spcBef>
                <a:spcPts val="100"/>
              </a:spcBef>
              <a:defRPr sz="1600" b="1">
                <a:solidFill>
                  <a:srgbClr val="FFFFFF"/>
                </a:solidFill>
                <a:latin typeface="Open Sans"/>
                <a:ea typeface="Open Sans"/>
                <a:cs typeface="Open Sans"/>
                <a:sym typeface="Open Sans"/>
              </a:defRPr>
            </a:lvl1pPr>
          </a:lstStyle>
          <a:p>
            <a:r>
              <a:rPr dirty="0"/>
              <a:t>Australia O</a:t>
            </a:r>
            <a:r>
              <a:rPr lang="en-AU" dirty="0"/>
              <a:t>/</a:t>
            </a:r>
            <a:r>
              <a:rPr dirty="0"/>
              <a:t>60s</a:t>
            </a:r>
          </a:p>
        </p:txBody>
      </p:sp>
      <p:sp>
        <p:nvSpPr>
          <p:cNvPr id="268" name="Tony Jones…"/>
          <p:cNvSpPr txBox="1"/>
          <p:nvPr/>
        </p:nvSpPr>
        <p:spPr>
          <a:xfrm>
            <a:off x="327981" y="3487802"/>
            <a:ext cx="1293780" cy="2131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187157" indent="-187157">
              <a:spcBef>
                <a:spcPts val="400"/>
              </a:spcBef>
              <a:buSzPct val="100000"/>
              <a:buAutoNum type="arabicPeriod"/>
              <a:defRPr sz="1000">
                <a:solidFill>
                  <a:srgbClr val="FFFF00"/>
                </a:solidFill>
                <a:latin typeface="Arial"/>
                <a:ea typeface="Arial"/>
                <a:cs typeface="Arial"/>
                <a:sym typeface="Arial"/>
              </a:defRPr>
            </a:pPr>
            <a:r>
              <a:rPr dirty="0"/>
              <a:t>Tony Jones</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Alan Kidd</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Kevin McLaughlin</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Bruce Buchanan</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Craig Burgess</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Michael Collins</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Alan Ferguson</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Martin Ferrari</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Ian Ferreira</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 Warren Jenkins</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 Lyle Kenny</a:t>
            </a:r>
          </a:p>
        </p:txBody>
      </p:sp>
      <p:sp>
        <p:nvSpPr>
          <p:cNvPr id="269" name="David McPherson…"/>
          <p:cNvSpPr txBox="1"/>
          <p:nvPr/>
        </p:nvSpPr>
        <p:spPr>
          <a:xfrm>
            <a:off x="1691805" y="3487802"/>
            <a:ext cx="1717776" cy="2298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187157" indent="-187157">
              <a:spcBef>
                <a:spcPts val="400"/>
              </a:spcBef>
              <a:buSzPct val="100000"/>
              <a:buAutoNum type="arabicPeriod" startAt="12"/>
              <a:defRPr sz="1000">
                <a:solidFill>
                  <a:srgbClr val="FFFF00"/>
                </a:solidFill>
                <a:latin typeface="Arial"/>
                <a:ea typeface="Arial"/>
                <a:cs typeface="Arial"/>
                <a:sym typeface="Arial"/>
              </a:defRPr>
            </a:pPr>
            <a:r>
              <a:rPr dirty="0"/>
              <a:t> David McPherson</a:t>
            </a:r>
          </a:p>
          <a:p>
            <a:pPr marL="187157" indent="-187157">
              <a:spcBef>
                <a:spcPts val="400"/>
              </a:spcBef>
              <a:buSzPct val="100000"/>
              <a:buAutoNum type="arabicPeriod" startAt="12"/>
              <a:defRPr sz="1000">
                <a:solidFill>
                  <a:srgbClr val="FFFF00"/>
                </a:solidFill>
                <a:latin typeface="Arial"/>
                <a:ea typeface="Arial"/>
                <a:cs typeface="Arial"/>
                <a:sym typeface="Arial"/>
              </a:defRPr>
            </a:pPr>
            <a:r>
              <a:rPr dirty="0"/>
              <a:t> Brian Robinson</a:t>
            </a:r>
          </a:p>
          <a:p>
            <a:pPr marL="187157" indent="-187157">
              <a:spcBef>
                <a:spcPts val="400"/>
              </a:spcBef>
              <a:buSzPct val="100000"/>
              <a:buAutoNum type="arabicPeriod" startAt="12"/>
              <a:defRPr sz="1000">
                <a:solidFill>
                  <a:srgbClr val="FFFF00"/>
                </a:solidFill>
                <a:latin typeface="Arial"/>
                <a:ea typeface="Arial"/>
                <a:cs typeface="Arial"/>
                <a:sym typeface="Arial"/>
              </a:defRPr>
            </a:pPr>
            <a:r>
              <a:rPr dirty="0"/>
              <a:t> Bede Rogers</a:t>
            </a:r>
          </a:p>
          <a:p>
            <a:pPr marL="187157" indent="-187157">
              <a:spcBef>
                <a:spcPts val="400"/>
              </a:spcBef>
              <a:buSzPct val="100000"/>
              <a:buAutoNum type="arabicPeriod" startAt="12"/>
              <a:defRPr sz="1000">
                <a:solidFill>
                  <a:srgbClr val="FFFF00"/>
                </a:solidFill>
                <a:latin typeface="Arial"/>
                <a:ea typeface="Arial"/>
                <a:cs typeface="Arial"/>
                <a:sym typeface="Arial"/>
              </a:defRPr>
            </a:pPr>
            <a:r>
              <a:rPr dirty="0"/>
              <a:t> Philip Price</a:t>
            </a:r>
          </a:p>
          <a:p>
            <a:pPr marL="187157" indent="-187157">
              <a:spcBef>
                <a:spcPts val="400"/>
              </a:spcBef>
              <a:buSzPct val="100000"/>
              <a:buAutoNum type="arabicPeriod" startAt="12"/>
              <a:defRPr sz="1000">
                <a:solidFill>
                  <a:srgbClr val="FFFF00"/>
                </a:solidFill>
                <a:latin typeface="Arial"/>
                <a:ea typeface="Arial"/>
                <a:cs typeface="Arial"/>
                <a:sym typeface="Arial"/>
              </a:defRPr>
            </a:pPr>
            <a:r>
              <a:rPr dirty="0"/>
              <a:t> Philip Shaw</a:t>
            </a:r>
          </a:p>
          <a:p>
            <a:pPr marL="187157" indent="-187157">
              <a:spcBef>
                <a:spcPts val="400"/>
              </a:spcBef>
              <a:buSzPct val="100000"/>
              <a:buAutoNum type="arabicPeriod" startAt="12"/>
              <a:defRPr sz="1000">
                <a:solidFill>
                  <a:srgbClr val="FFFF00"/>
                </a:solidFill>
                <a:latin typeface="Arial"/>
                <a:ea typeface="Arial"/>
                <a:cs typeface="Arial"/>
                <a:sym typeface="Arial"/>
              </a:defRPr>
            </a:pPr>
            <a:r>
              <a:rPr dirty="0"/>
              <a:t> Stephen White</a:t>
            </a:r>
          </a:p>
          <a:p>
            <a:pPr marL="187157" indent="-187157">
              <a:spcBef>
                <a:spcPts val="400"/>
              </a:spcBef>
              <a:buSzPct val="100000"/>
              <a:buAutoNum type="arabicPeriod" startAt="12"/>
              <a:defRPr sz="1000">
                <a:solidFill>
                  <a:srgbClr val="FFFF00"/>
                </a:solidFill>
                <a:latin typeface="Arial"/>
                <a:ea typeface="Arial"/>
                <a:cs typeface="Arial"/>
                <a:sym typeface="Arial"/>
              </a:defRPr>
            </a:pPr>
            <a:r>
              <a:rPr dirty="0"/>
              <a:t> Simon Winter</a:t>
            </a:r>
            <a:endParaRPr lang="en-AU" dirty="0"/>
          </a:p>
          <a:p>
            <a:pPr marL="187157" indent="-187157">
              <a:spcBef>
                <a:spcPts val="400"/>
              </a:spcBef>
              <a:buSzPct val="100000"/>
              <a:buAutoNum type="arabicPeriod" startAt="12"/>
              <a:defRPr sz="1000">
                <a:solidFill>
                  <a:srgbClr val="FFFF00"/>
                </a:solidFill>
                <a:latin typeface="Arial"/>
                <a:ea typeface="Arial"/>
                <a:cs typeface="Arial"/>
                <a:sym typeface="Arial"/>
              </a:defRPr>
            </a:pPr>
            <a:endParaRPr dirty="0"/>
          </a:p>
          <a:p>
            <a:pPr>
              <a:spcBef>
                <a:spcPts val="400"/>
              </a:spcBef>
              <a:defRPr sz="1000">
                <a:solidFill>
                  <a:srgbClr val="FFFF00"/>
                </a:solidFill>
                <a:latin typeface="Arial"/>
                <a:ea typeface="Arial"/>
                <a:cs typeface="Arial"/>
                <a:sym typeface="Arial"/>
              </a:defRPr>
            </a:pPr>
            <a:r>
              <a:rPr lang="en-AU" dirty="0"/>
              <a:t>Coach: Cameron Fairbrother</a:t>
            </a:r>
          </a:p>
          <a:p>
            <a:pPr>
              <a:spcBef>
                <a:spcPts val="400"/>
              </a:spcBef>
              <a:defRPr sz="1000">
                <a:solidFill>
                  <a:srgbClr val="FFFF00"/>
                </a:solidFill>
                <a:latin typeface="Arial"/>
                <a:ea typeface="Arial"/>
                <a:cs typeface="Arial"/>
                <a:sym typeface="Arial"/>
              </a:defRPr>
            </a:pPr>
            <a:r>
              <a:rPr dirty="0"/>
              <a:t>Manager: Sue Hollier</a:t>
            </a:r>
          </a:p>
          <a:p>
            <a:pPr>
              <a:spcBef>
                <a:spcPts val="400"/>
              </a:spcBef>
              <a:defRPr sz="1000">
                <a:solidFill>
                  <a:srgbClr val="FFFF00"/>
                </a:solidFill>
                <a:latin typeface="Arial"/>
                <a:ea typeface="Arial"/>
                <a:cs typeface="Arial"/>
                <a:sym typeface="Arial"/>
              </a:defRPr>
            </a:pPr>
            <a:r>
              <a:rPr lang="en-AU" dirty="0"/>
              <a:t>P</a:t>
            </a:r>
            <a:r>
              <a:rPr dirty="0"/>
              <a:t>hysio: Sharon Dixon</a:t>
            </a:r>
          </a:p>
        </p:txBody>
      </p:sp>
      <p:sp>
        <p:nvSpPr>
          <p:cNvPr id="271" name="object 13"/>
          <p:cNvSpPr txBox="1"/>
          <p:nvPr/>
        </p:nvSpPr>
        <p:spPr>
          <a:xfrm>
            <a:off x="4510425" y="1133501"/>
            <a:ext cx="1672545"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indent="12700">
              <a:spcBef>
                <a:spcPts val="100"/>
              </a:spcBef>
              <a:defRPr sz="1600" b="1">
                <a:solidFill>
                  <a:srgbClr val="FFFFFF"/>
                </a:solidFill>
                <a:latin typeface="Open Sans"/>
                <a:ea typeface="Open Sans"/>
                <a:cs typeface="Open Sans"/>
                <a:sym typeface="Open Sans"/>
              </a:defRPr>
            </a:lvl1pPr>
          </a:lstStyle>
          <a:p>
            <a:r>
              <a:rPr dirty="0"/>
              <a:t>Australia O</a:t>
            </a:r>
            <a:r>
              <a:rPr lang="en-AU" dirty="0"/>
              <a:t>/</a:t>
            </a:r>
            <a:r>
              <a:rPr dirty="0"/>
              <a:t>65s</a:t>
            </a:r>
          </a:p>
        </p:txBody>
      </p:sp>
      <p:sp>
        <p:nvSpPr>
          <p:cNvPr id="272" name="Paul Murray…"/>
          <p:cNvSpPr txBox="1"/>
          <p:nvPr/>
        </p:nvSpPr>
        <p:spPr>
          <a:xfrm>
            <a:off x="3784370" y="3496789"/>
            <a:ext cx="1258682" cy="2131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187157" indent="-187157">
              <a:spcBef>
                <a:spcPts val="400"/>
              </a:spcBef>
              <a:buSzPct val="100000"/>
              <a:buAutoNum type="arabicPeriod"/>
              <a:defRPr sz="1000">
                <a:solidFill>
                  <a:srgbClr val="FFFF00"/>
                </a:solidFill>
                <a:latin typeface="Arial"/>
                <a:ea typeface="Arial"/>
                <a:cs typeface="Arial"/>
                <a:sym typeface="Arial"/>
              </a:defRPr>
            </a:pPr>
            <a:r>
              <a:rPr dirty="0"/>
              <a:t>Paul Murray</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David Campbell</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Don Bowser</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Mark Finch</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Clive Harrison</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Paul Leadbeatter</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Peter Mann</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Dennis Martin</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Mark McElligott</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 Robin Meagher</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 Robert Redding</a:t>
            </a:r>
          </a:p>
        </p:txBody>
      </p:sp>
      <p:sp>
        <p:nvSpPr>
          <p:cNvPr id="273" name="Geoff Robinson…"/>
          <p:cNvSpPr txBox="1"/>
          <p:nvPr/>
        </p:nvSpPr>
        <p:spPr>
          <a:xfrm>
            <a:off x="5125676" y="3496789"/>
            <a:ext cx="1682510" cy="2298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187157" indent="-187157">
              <a:spcBef>
                <a:spcPts val="400"/>
              </a:spcBef>
              <a:buSzPct val="100000"/>
              <a:buAutoNum type="arabicPeriod" startAt="12"/>
              <a:defRPr sz="1000">
                <a:solidFill>
                  <a:srgbClr val="FFFF00"/>
                </a:solidFill>
                <a:latin typeface="Arial"/>
                <a:ea typeface="Arial"/>
                <a:cs typeface="Arial"/>
                <a:sym typeface="Arial"/>
              </a:defRPr>
            </a:pPr>
            <a:r>
              <a:rPr dirty="0"/>
              <a:t> Geoff Robinson</a:t>
            </a:r>
          </a:p>
          <a:p>
            <a:pPr marL="187157" indent="-187157">
              <a:spcBef>
                <a:spcPts val="400"/>
              </a:spcBef>
              <a:buSzPct val="100000"/>
              <a:buAutoNum type="arabicPeriod" startAt="12"/>
              <a:defRPr sz="1000">
                <a:solidFill>
                  <a:srgbClr val="FFFF00"/>
                </a:solidFill>
                <a:latin typeface="Arial"/>
                <a:ea typeface="Arial"/>
                <a:cs typeface="Arial"/>
                <a:sym typeface="Arial"/>
              </a:defRPr>
            </a:pPr>
            <a:r>
              <a:rPr dirty="0"/>
              <a:t> Norman Same</a:t>
            </a:r>
          </a:p>
          <a:p>
            <a:pPr marL="187157" indent="-187157">
              <a:spcBef>
                <a:spcPts val="400"/>
              </a:spcBef>
              <a:buSzPct val="100000"/>
              <a:buAutoNum type="arabicPeriod" startAt="12"/>
              <a:defRPr sz="1000">
                <a:solidFill>
                  <a:srgbClr val="FFFF00"/>
                </a:solidFill>
                <a:latin typeface="Arial"/>
                <a:ea typeface="Arial"/>
                <a:cs typeface="Arial"/>
                <a:sym typeface="Arial"/>
              </a:defRPr>
            </a:pPr>
            <a:r>
              <a:rPr dirty="0"/>
              <a:t> Stephen Sawyers</a:t>
            </a:r>
          </a:p>
          <a:p>
            <a:pPr marL="187157" indent="-187157">
              <a:spcBef>
                <a:spcPts val="400"/>
              </a:spcBef>
              <a:buSzPct val="100000"/>
              <a:buAutoNum type="arabicPeriod" startAt="12"/>
              <a:defRPr sz="1000">
                <a:solidFill>
                  <a:srgbClr val="FFFF00"/>
                </a:solidFill>
                <a:latin typeface="Arial"/>
                <a:ea typeface="Arial"/>
                <a:cs typeface="Arial"/>
                <a:sym typeface="Arial"/>
              </a:defRPr>
            </a:pPr>
            <a:r>
              <a:rPr dirty="0"/>
              <a:t> Peter Shepherd</a:t>
            </a:r>
          </a:p>
          <a:p>
            <a:pPr marL="187157" indent="-187157">
              <a:spcBef>
                <a:spcPts val="400"/>
              </a:spcBef>
              <a:buSzPct val="100000"/>
              <a:buAutoNum type="arabicPeriod" startAt="12"/>
              <a:defRPr sz="1000">
                <a:solidFill>
                  <a:srgbClr val="FFFF00"/>
                </a:solidFill>
                <a:latin typeface="Arial"/>
                <a:ea typeface="Arial"/>
                <a:cs typeface="Arial"/>
                <a:sym typeface="Arial"/>
              </a:defRPr>
            </a:pPr>
            <a:r>
              <a:rPr dirty="0"/>
              <a:t> Paul Spencer</a:t>
            </a:r>
          </a:p>
          <a:p>
            <a:pPr marL="187157" indent="-187157">
              <a:spcBef>
                <a:spcPts val="400"/>
              </a:spcBef>
              <a:buSzPct val="100000"/>
              <a:buAutoNum type="arabicPeriod" startAt="12"/>
              <a:defRPr sz="1000">
                <a:solidFill>
                  <a:srgbClr val="FFFF00"/>
                </a:solidFill>
                <a:latin typeface="Arial"/>
                <a:ea typeface="Arial"/>
                <a:cs typeface="Arial"/>
                <a:sym typeface="Arial"/>
              </a:defRPr>
            </a:pPr>
            <a:r>
              <a:rPr dirty="0"/>
              <a:t> Don Trewin</a:t>
            </a:r>
          </a:p>
          <a:p>
            <a:pPr marL="187157" indent="-187157">
              <a:spcBef>
                <a:spcPts val="400"/>
              </a:spcBef>
              <a:buSzPct val="100000"/>
              <a:buAutoNum type="arabicPeriod" startAt="12"/>
              <a:defRPr sz="1000">
                <a:solidFill>
                  <a:srgbClr val="FFFF00"/>
                </a:solidFill>
                <a:latin typeface="Arial"/>
                <a:ea typeface="Arial"/>
                <a:cs typeface="Arial"/>
                <a:sym typeface="Arial"/>
              </a:defRPr>
            </a:pPr>
            <a:r>
              <a:rPr dirty="0"/>
              <a:t> Peter Urie</a:t>
            </a:r>
          </a:p>
          <a:p>
            <a:pPr>
              <a:spcBef>
                <a:spcPts val="400"/>
              </a:spcBef>
              <a:defRPr sz="1000">
                <a:solidFill>
                  <a:srgbClr val="FFFF00"/>
                </a:solidFill>
                <a:latin typeface="Arial"/>
                <a:ea typeface="Arial"/>
                <a:cs typeface="Arial"/>
                <a:sym typeface="Arial"/>
              </a:defRPr>
            </a:pPr>
            <a:endParaRPr lang="en-AU" dirty="0"/>
          </a:p>
          <a:p>
            <a:pPr>
              <a:spcBef>
                <a:spcPts val="400"/>
              </a:spcBef>
              <a:defRPr sz="1000">
                <a:solidFill>
                  <a:srgbClr val="FFFF00"/>
                </a:solidFill>
                <a:latin typeface="Arial"/>
                <a:ea typeface="Arial"/>
                <a:cs typeface="Arial"/>
                <a:sym typeface="Arial"/>
              </a:defRPr>
            </a:pPr>
            <a:r>
              <a:rPr lang="en-AU" dirty="0"/>
              <a:t>Coach: Rob Lawson</a:t>
            </a:r>
          </a:p>
          <a:p>
            <a:pPr>
              <a:spcBef>
                <a:spcPts val="400"/>
              </a:spcBef>
              <a:defRPr sz="1000">
                <a:solidFill>
                  <a:srgbClr val="FFFF00"/>
                </a:solidFill>
                <a:latin typeface="Arial"/>
                <a:ea typeface="Arial"/>
                <a:cs typeface="Arial"/>
                <a:sym typeface="Arial"/>
              </a:defRPr>
            </a:pPr>
            <a:r>
              <a:rPr dirty="0"/>
              <a:t>Manager: Carolyn Campbell</a:t>
            </a:r>
          </a:p>
          <a:p>
            <a:pPr>
              <a:spcBef>
                <a:spcPts val="400"/>
              </a:spcBef>
              <a:defRPr sz="1000">
                <a:solidFill>
                  <a:srgbClr val="FFFF00"/>
                </a:solidFill>
                <a:latin typeface="Arial"/>
                <a:ea typeface="Arial"/>
                <a:cs typeface="Arial"/>
                <a:sym typeface="Arial"/>
              </a:defRPr>
            </a:pPr>
            <a:r>
              <a:rPr dirty="0"/>
              <a:t>Physio: Sharon Dixon</a:t>
            </a:r>
          </a:p>
        </p:txBody>
      </p:sp>
      <p:sp>
        <p:nvSpPr>
          <p:cNvPr id="274" name="object 13"/>
          <p:cNvSpPr txBox="1"/>
          <p:nvPr/>
        </p:nvSpPr>
        <p:spPr>
          <a:xfrm>
            <a:off x="7979800" y="1105504"/>
            <a:ext cx="1572566" cy="2462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indent="12700">
              <a:spcBef>
                <a:spcPts val="100"/>
              </a:spcBef>
              <a:defRPr sz="1600" b="1">
                <a:solidFill>
                  <a:srgbClr val="FFFFFF"/>
                </a:solidFill>
                <a:latin typeface="Open Sans"/>
                <a:ea typeface="Open Sans"/>
                <a:cs typeface="Open Sans"/>
                <a:sym typeface="Open Sans"/>
              </a:defRPr>
            </a:lvl1pPr>
          </a:lstStyle>
          <a:p>
            <a:r>
              <a:rPr dirty="0"/>
              <a:t>Australia O</a:t>
            </a:r>
            <a:r>
              <a:rPr lang="en-AU" dirty="0"/>
              <a:t>/</a:t>
            </a:r>
            <a:r>
              <a:rPr dirty="0"/>
              <a:t>70s</a:t>
            </a:r>
          </a:p>
        </p:txBody>
      </p:sp>
      <p:sp>
        <p:nvSpPr>
          <p:cNvPr id="275" name="Denis Lovell…"/>
          <p:cNvSpPr txBox="1"/>
          <p:nvPr/>
        </p:nvSpPr>
        <p:spPr>
          <a:xfrm>
            <a:off x="7278440" y="3487802"/>
            <a:ext cx="1152642" cy="2131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187157" indent="-187157">
              <a:spcBef>
                <a:spcPts val="400"/>
              </a:spcBef>
              <a:buSzPct val="100000"/>
              <a:buAutoNum type="arabicPeriod"/>
              <a:defRPr sz="1000">
                <a:solidFill>
                  <a:srgbClr val="FFFF00"/>
                </a:solidFill>
                <a:latin typeface="Arial"/>
                <a:ea typeface="Arial"/>
                <a:cs typeface="Arial"/>
                <a:sym typeface="Arial"/>
              </a:defRPr>
            </a:pPr>
            <a:r>
              <a:rPr dirty="0"/>
              <a:t>Denis Lovell</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Rod Dyson</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Winton Inkster</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John Chapman</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Barry Collins</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Neil Coster</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Trevor Dancer</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Noel French</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John Hearne</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 John Hore</a:t>
            </a:r>
          </a:p>
          <a:p>
            <a:pPr>
              <a:spcBef>
                <a:spcPts val="400"/>
              </a:spcBef>
              <a:defRPr sz="1000">
                <a:solidFill>
                  <a:srgbClr val="FFFF00"/>
                </a:solidFill>
                <a:latin typeface="Arial"/>
                <a:ea typeface="Arial"/>
                <a:cs typeface="Arial"/>
                <a:sym typeface="Arial"/>
              </a:defRPr>
            </a:pPr>
            <a:r>
              <a:rPr dirty="0"/>
              <a:t>12. Rudy Keswick</a:t>
            </a:r>
          </a:p>
        </p:txBody>
      </p:sp>
      <p:sp>
        <p:nvSpPr>
          <p:cNvPr id="276" name="Robert McNeil…"/>
          <p:cNvSpPr txBox="1"/>
          <p:nvPr/>
        </p:nvSpPr>
        <p:spPr>
          <a:xfrm>
            <a:off x="8536859" y="3483051"/>
            <a:ext cx="1515798" cy="2298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187157" indent="-187157">
              <a:spcBef>
                <a:spcPts val="400"/>
              </a:spcBef>
              <a:buSzPct val="100000"/>
              <a:buAutoNum type="arabicPeriod" startAt="13"/>
              <a:defRPr sz="1000">
                <a:solidFill>
                  <a:srgbClr val="FFFF00"/>
                </a:solidFill>
                <a:latin typeface="Arial"/>
                <a:ea typeface="Arial"/>
                <a:cs typeface="Arial"/>
                <a:sym typeface="Arial"/>
              </a:defRPr>
            </a:pPr>
            <a:r>
              <a:rPr dirty="0"/>
              <a:t> Robert McNeil</a:t>
            </a:r>
          </a:p>
          <a:p>
            <a:pPr marL="187157" indent="-187157">
              <a:spcBef>
                <a:spcPts val="400"/>
              </a:spcBef>
              <a:buSzPct val="100000"/>
              <a:buAutoNum type="arabicPeriod" startAt="13"/>
              <a:defRPr sz="1000">
                <a:solidFill>
                  <a:srgbClr val="FFFF00"/>
                </a:solidFill>
                <a:latin typeface="Arial"/>
                <a:ea typeface="Arial"/>
                <a:cs typeface="Arial"/>
                <a:sym typeface="Arial"/>
              </a:defRPr>
            </a:pPr>
            <a:r>
              <a:rPr dirty="0"/>
              <a:t> Raymond Northwood</a:t>
            </a:r>
          </a:p>
          <a:p>
            <a:pPr marL="187157" indent="-187157">
              <a:spcBef>
                <a:spcPts val="400"/>
              </a:spcBef>
              <a:buSzPct val="100000"/>
              <a:buAutoNum type="arabicPeriod" startAt="13"/>
              <a:defRPr sz="1000">
                <a:solidFill>
                  <a:srgbClr val="FFFF00"/>
                </a:solidFill>
                <a:latin typeface="Arial"/>
                <a:ea typeface="Arial"/>
                <a:cs typeface="Arial"/>
                <a:sym typeface="Arial"/>
              </a:defRPr>
            </a:pPr>
            <a:r>
              <a:rPr dirty="0"/>
              <a:t> Don Sanders</a:t>
            </a:r>
          </a:p>
          <a:p>
            <a:pPr marL="187157" indent="-187157">
              <a:spcBef>
                <a:spcPts val="400"/>
              </a:spcBef>
              <a:buSzPct val="100000"/>
              <a:buAutoNum type="arabicPeriod" startAt="13"/>
              <a:defRPr sz="1000">
                <a:solidFill>
                  <a:srgbClr val="FFFF00"/>
                </a:solidFill>
                <a:latin typeface="Arial"/>
                <a:ea typeface="Arial"/>
                <a:cs typeface="Arial"/>
                <a:sym typeface="Arial"/>
              </a:defRPr>
            </a:pPr>
            <a:r>
              <a:rPr dirty="0"/>
              <a:t> Col Shepperd</a:t>
            </a:r>
          </a:p>
          <a:p>
            <a:pPr marL="187157" indent="-187157">
              <a:spcBef>
                <a:spcPts val="400"/>
              </a:spcBef>
              <a:buSzPct val="100000"/>
              <a:buAutoNum type="arabicPeriod" startAt="13"/>
              <a:defRPr sz="1000">
                <a:solidFill>
                  <a:srgbClr val="FFFF00"/>
                </a:solidFill>
                <a:latin typeface="Arial"/>
                <a:ea typeface="Arial"/>
                <a:cs typeface="Arial"/>
                <a:sym typeface="Arial"/>
              </a:defRPr>
            </a:pPr>
            <a:r>
              <a:rPr dirty="0"/>
              <a:t> Richard Staynor</a:t>
            </a:r>
          </a:p>
          <a:p>
            <a:pPr marL="187157" indent="-187157">
              <a:spcBef>
                <a:spcPts val="400"/>
              </a:spcBef>
              <a:buSzPct val="100000"/>
              <a:buAutoNum type="arabicPeriod" startAt="13"/>
              <a:defRPr sz="1000">
                <a:solidFill>
                  <a:srgbClr val="FFFF00"/>
                </a:solidFill>
                <a:latin typeface="Arial"/>
                <a:ea typeface="Arial"/>
                <a:cs typeface="Arial"/>
                <a:sym typeface="Arial"/>
              </a:defRPr>
            </a:pPr>
            <a:r>
              <a:rPr dirty="0"/>
              <a:t> Ronald Tippe</a:t>
            </a:r>
            <a:r>
              <a:rPr lang="en-AU" dirty="0"/>
              <a:t>t</a:t>
            </a:r>
          </a:p>
          <a:p>
            <a:pPr marL="187157" indent="-187157">
              <a:spcBef>
                <a:spcPts val="400"/>
              </a:spcBef>
              <a:buSzPct val="100000"/>
              <a:buAutoNum type="arabicPeriod" startAt="13"/>
              <a:defRPr sz="1000">
                <a:solidFill>
                  <a:srgbClr val="FFFF00"/>
                </a:solidFill>
                <a:latin typeface="Arial"/>
                <a:ea typeface="Arial"/>
                <a:cs typeface="Arial"/>
                <a:sym typeface="Arial"/>
              </a:defRPr>
            </a:pPr>
            <a:endParaRPr lang="en-AU" dirty="0"/>
          </a:p>
          <a:p>
            <a:pPr marL="187157" indent="-187157">
              <a:spcBef>
                <a:spcPts val="400"/>
              </a:spcBef>
              <a:buSzPct val="100000"/>
              <a:buAutoNum type="arabicPeriod" startAt="13"/>
              <a:defRPr sz="1000">
                <a:solidFill>
                  <a:srgbClr val="FFFF00"/>
                </a:solidFill>
                <a:latin typeface="Arial"/>
                <a:ea typeface="Arial"/>
                <a:cs typeface="Arial"/>
                <a:sym typeface="Arial"/>
              </a:defRPr>
            </a:pPr>
            <a:endParaRPr lang="en-AU" dirty="0"/>
          </a:p>
          <a:p>
            <a:pPr>
              <a:spcBef>
                <a:spcPts val="400"/>
              </a:spcBef>
              <a:defRPr sz="1000">
                <a:solidFill>
                  <a:srgbClr val="FFFF00"/>
                </a:solidFill>
                <a:latin typeface="Arial"/>
                <a:ea typeface="Arial"/>
                <a:cs typeface="Arial"/>
                <a:sym typeface="Arial"/>
              </a:defRPr>
            </a:pPr>
            <a:r>
              <a:rPr lang="en-AU" dirty="0"/>
              <a:t>Coach: Craig Williams</a:t>
            </a:r>
          </a:p>
          <a:p>
            <a:pPr>
              <a:spcBef>
                <a:spcPts val="400"/>
              </a:spcBef>
              <a:defRPr sz="1000">
                <a:solidFill>
                  <a:srgbClr val="FFFF00"/>
                </a:solidFill>
                <a:latin typeface="Arial"/>
                <a:ea typeface="Arial"/>
                <a:cs typeface="Arial"/>
                <a:sym typeface="Arial"/>
              </a:defRPr>
            </a:pPr>
            <a:r>
              <a:rPr dirty="0"/>
              <a:t>Manager: Su</a:t>
            </a:r>
            <a:r>
              <a:rPr lang="en-AU" dirty="0"/>
              <a:t>san Reid</a:t>
            </a:r>
          </a:p>
          <a:p>
            <a:pPr>
              <a:spcBef>
                <a:spcPts val="400"/>
              </a:spcBef>
              <a:defRPr sz="1000">
                <a:solidFill>
                  <a:srgbClr val="FFFF00"/>
                </a:solidFill>
                <a:latin typeface="Arial"/>
                <a:ea typeface="Arial"/>
                <a:cs typeface="Arial"/>
                <a:sym typeface="Arial"/>
              </a:defRPr>
            </a:pPr>
            <a:r>
              <a:rPr lang="en-AU" dirty="0"/>
              <a:t>P</a:t>
            </a:r>
            <a:r>
              <a:rPr dirty="0"/>
              <a:t>hysio: Sharon Dixon</a:t>
            </a:r>
          </a:p>
        </p:txBody>
      </p:sp>
      <p:pic>
        <p:nvPicPr>
          <p:cNvPr id="3" name="Picture 2" descr="A group of people posing for a photo&#10;&#10;Description automatically generated">
            <a:extLst>
              <a:ext uri="{FF2B5EF4-FFF2-40B4-BE49-F238E27FC236}">
                <a16:creationId xmlns:a16="http://schemas.microsoft.com/office/drawing/2014/main" id="{B043D16F-1393-E22F-73B6-D429DE891B8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1269" y="1475004"/>
            <a:ext cx="3250418" cy="1831222"/>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F1468665-5819-FDAB-A56A-B3FCED595D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0651" y="1475004"/>
            <a:ext cx="3252095" cy="1831222"/>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05D1DC82-53F1-49AC-37CA-499ECC0213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40035" y="1476767"/>
            <a:ext cx="3252096" cy="1829459"/>
          </a:xfrm>
          <a:prstGeom prst="rect">
            <a:avLst/>
          </a:prstGeom>
        </p:spPr>
      </p:pic>
    </p:spTree>
    <p:extLst>
      <p:ext uri="{BB962C8B-B14F-4D97-AF65-F5344CB8AC3E}">
        <p14:creationId xmlns:p14="http://schemas.microsoft.com/office/powerpoint/2010/main" val="157646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extBox 2"/>
          <p:cNvSpPr txBox="1"/>
          <p:nvPr/>
        </p:nvSpPr>
        <p:spPr>
          <a:xfrm>
            <a:off x="336370" y="287453"/>
            <a:ext cx="7905930" cy="459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indent="128904">
              <a:spcBef>
                <a:spcPts val="100"/>
              </a:spcBef>
              <a:defRPr sz="2400" b="1" spc="-10">
                <a:solidFill>
                  <a:srgbClr val="44546A"/>
                </a:solidFill>
                <a:latin typeface="Open Sans"/>
                <a:ea typeface="Open Sans"/>
                <a:cs typeface="Open Sans"/>
                <a:sym typeface="Open Sans"/>
              </a:defRPr>
            </a:lvl1pPr>
          </a:lstStyle>
          <a:p>
            <a:r>
              <a:rPr dirty="0"/>
              <a:t>Teams</a:t>
            </a:r>
            <a:r>
              <a:rPr lang="en-AU" dirty="0"/>
              <a:t> – Canada, England, Ireland</a:t>
            </a:r>
            <a:endParaRPr dirty="0"/>
          </a:p>
        </p:txBody>
      </p:sp>
      <p:sp>
        <p:nvSpPr>
          <p:cNvPr id="388" name="object 13"/>
          <p:cNvSpPr txBox="1"/>
          <p:nvPr/>
        </p:nvSpPr>
        <p:spPr>
          <a:xfrm>
            <a:off x="974871" y="1137994"/>
            <a:ext cx="1572566"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gn="ctr">
              <a:spcBef>
                <a:spcPts val="100"/>
              </a:spcBef>
              <a:defRPr sz="1600" b="1">
                <a:solidFill>
                  <a:srgbClr val="FFFFFF"/>
                </a:solidFill>
                <a:latin typeface="Open Sans"/>
                <a:ea typeface="Open Sans"/>
                <a:cs typeface="Open Sans"/>
                <a:sym typeface="Open Sans"/>
              </a:defRPr>
            </a:pPr>
            <a:r>
              <a:t>Canada O/60s</a:t>
            </a:r>
          </a:p>
        </p:txBody>
      </p:sp>
      <p:sp>
        <p:nvSpPr>
          <p:cNvPr id="389" name="Tony Jones…"/>
          <p:cNvSpPr txBox="1"/>
          <p:nvPr/>
        </p:nvSpPr>
        <p:spPr>
          <a:xfrm>
            <a:off x="327980" y="3487802"/>
            <a:ext cx="1332530" cy="21319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33684" indent="-133684">
              <a:spcBef>
                <a:spcPts val="400"/>
              </a:spcBef>
              <a:buSzPct val="100000"/>
              <a:buAutoNum type="arabicPeriod"/>
              <a:defRPr sz="1000">
                <a:solidFill>
                  <a:srgbClr val="FFFF00"/>
                </a:solidFill>
                <a:latin typeface="Arial"/>
                <a:ea typeface="Arial"/>
                <a:cs typeface="Arial"/>
                <a:sym typeface="Arial"/>
              </a:defRPr>
            </a:pPr>
            <a:r>
              <a:t>  Peter Jardine</a:t>
            </a:r>
          </a:p>
          <a:p>
            <a:pPr>
              <a:spcBef>
                <a:spcPts val="400"/>
              </a:spcBef>
              <a:defRPr sz="1000">
                <a:solidFill>
                  <a:srgbClr val="FFFF00"/>
                </a:solidFill>
                <a:latin typeface="Arial"/>
                <a:ea typeface="Arial"/>
                <a:cs typeface="Arial"/>
                <a:sym typeface="Arial"/>
              </a:defRPr>
            </a:pPr>
            <a:r>
              <a:t>3.   Dave Bissett</a:t>
            </a:r>
          </a:p>
          <a:p>
            <a:pPr>
              <a:spcBef>
                <a:spcPts val="400"/>
              </a:spcBef>
              <a:defRPr sz="1000">
                <a:solidFill>
                  <a:srgbClr val="FFFF00"/>
                </a:solidFill>
                <a:latin typeface="Arial"/>
                <a:ea typeface="Arial"/>
                <a:cs typeface="Arial"/>
                <a:sym typeface="Arial"/>
              </a:defRPr>
            </a:pPr>
            <a:r>
              <a:t>4.   Bubli Chohan</a:t>
            </a:r>
          </a:p>
          <a:p>
            <a:pPr>
              <a:spcBef>
                <a:spcPts val="400"/>
              </a:spcBef>
              <a:defRPr sz="1000">
                <a:solidFill>
                  <a:srgbClr val="FFFF00"/>
                </a:solidFill>
                <a:latin typeface="Arial"/>
                <a:ea typeface="Arial"/>
                <a:cs typeface="Arial"/>
                <a:sym typeface="Arial"/>
              </a:defRPr>
            </a:pPr>
            <a:r>
              <a:t>5.   Stephen Dearing</a:t>
            </a:r>
          </a:p>
          <a:p>
            <a:pPr>
              <a:spcBef>
                <a:spcPts val="400"/>
              </a:spcBef>
              <a:defRPr sz="1000">
                <a:solidFill>
                  <a:srgbClr val="FFFF00"/>
                </a:solidFill>
                <a:latin typeface="Arial"/>
                <a:ea typeface="Arial"/>
                <a:cs typeface="Arial"/>
                <a:sym typeface="Arial"/>
              </a:defRPr>
            </a:pPr>
            <a:r>
              <a:t>6.   Andrew Haigh</a:t>
            </a:r>
          </a:p>
          <a:p>
            <a:pPr>
              <a:spcBef>
                <a:spcPts val="400"/>
              </a:spcBef>
              <a:defRPr sz="1000">
                <a:solidFill>
                  <a:srgbClr val="FFFF00"/>
                </a:solidFill>
                <a:latin typeface="Arial"/>
                <a:ea typeface="Arial"/>
                <a:cs typeface="Arial"/>
                <a:sym typeface="Arial"/>
              </a:defRPr>
            </a:pPr>
            <a:r>
              <a:t>7.   Mark Hamilton</a:t>
            </a:r>
          </a:p>
          <a:p>
            <a:pPr>
              <a:spcBef>
                <a:spcPts val="400"/>
              </a:spcBef>
              <a:defRPr sz="1000">
                <a:solidFill>
                  <a:srgbClr val="FFFF00"/>
                </a:solidFill>
                <a:latin typeface="Arial"/>
                <a:ea typeface="Arial"/>
                <a:cs typeface="Arial"/>
                <a:sym typeface="Arial"/>
              </a:defRPr>
            </a:pPr>
            <a:r>
              <a:t>8.   Jim Jenkyns</a:t>
            </a:r>
          </a:p>
          <a:p>
            <a:pPr>
              <a:spcBef>
                <a:spcPts val="400"/>
              </a:spcBef>
              <a:defRPr sz="1000">
                <a:solidFill>
                  <a:srgbClr val="FFFF00"/>
                </a:solidFill>
                <a:latin typeface="Arial"/>
                <a:ea typeface="Arial"/>
                <a:cs typeface="Arial"/>
                <a:sym typeface="Arial"/>
              </a:defRPr>
            </a:pPr>
            <a:r>
              <a:t>9.   Gursharan Jheeta</a:t>
            </a:r>
          </a:p>
          <a:p>
            <a:pPr>
              <a:spcBef>
                <a:spcPts val="400"/>
              </a:spcBef>
              <a:defRPr sz="1000">
                <a:solidFill>
                  <a:srgbClr val="FFFF00"/>
                </a:solidFill>
                <a:latin typeface="Arial"/>
                <a:ea typeface="Arial"/>
                <a:cs typeface="Arial"/>
                <a:sym typeface="Arial"/>
              </a:defRPr>
            </a:pPr>
            <a:r>
              <a:t>10. Landon Kitagawa</a:t>
            </a:r>
          </a:p>
          <a:p>
            <a:pPr>
              <a:spcBef>
                <a:spcPts val="400"/>
              </a:spcBef>
              <a:defRPr sz="1000">
                <a:solidFill>
                  <a:srgbClr val="FFFF00"/>
                </a:solidFill>
                <a:latin typeface="Arial"/>
                <a:ea typeface="Arial"/>
                <a:cs typeface="Arial"/>
                <a:sym typeface="Arial"/>
              </a:defRPr>
            </a:pPr>
            <a:r>
              <a:t>11. John McCulloch</a:t>
            </a:r>
          </a:p>
          <a:p>
            <a:pPr marL="187156" indent="-187156">
              <a:spcBef>
                <a:spcPts val="400"/>
              </a:spcBef>
              <a:buSzPct val="100000"/>
              <a:buAutoNum type="arabicPeriod" startAt="12"/>
              <a:defRPr sz="1000">
                <a:solidFill>
                  <a:srgbClr val="FFFF00"/>
                </a:solidFill>
                <a:latin typeface="Arial"/>
                <a:ea typeface="Arial"/>
                <a:cs typeface="Arial"/>
                <a:sym typeface="Arial"/>
              </a:defRPr>
            </a:pPr>
            <a:r>
              <a:t> Perry Mody</a:t>
            </a:r>
          </a:p>
        </p:txBody>
      </p:sp>
      <p:sp>
        <p:nvSpPr>
          <p:cNvPr id="390" name="David McPherson…"/>
          <p:cNvSpPr txBox="1"/>
          <p:nvPr/>
        </p:nvSpPr>
        <p:spPr>
          <a:xfrm>
            <a:off x="1746566" y="3487802"/>
            <a:ext cx="1196798" cy="1477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7156" indent="-187156">
              <a:spcBef>
                <a:spcPts val="400"/>
              </a:spcBef>
              <a:buSzPct val="100000"/>
              <a:buAutoNum type="arabicPeriod" startAt="13"/>
              <a:defRPr sz="1000">
                <a:solidFill>
                  <a:srgbClr val="FFFF00"/>
                </a:solidFill>
                <a:latin typeface="Arial"/>
                <a:ea typeface="Arial"/>
                <a:cs typeface="Arial"/>
                <a:sym typeface="Arial"/>
              </a:defRPr>
            </a:pPr>
            <a:r>
              <a:rPr dirty="0"/>
              <a:t> Mark Northcote</a:t>
            </a:r>
          </a:p>
          <a:p>
            <a:pPr marL="187156" indent="-187156">
              <a:spcBef>
                <a:spcPts val="400"/>
              </a:spcBef>
              <a:buSzPct val="100000"/>
              <a:buAutoNum type="arabicPeriod" startAt="13"/>
              <a:defRPr sz="1000">
                <a:solidFill>
                  <a:srgbClr val="FFFF00"/>
                </a:solidFill>
                <a:latin typeface="Arial"/>
                <a:ea typeface="Arial"/>
                <a:cs typeface="Arial"/>
                <a:sym typeface="Arial"/>
              </a:defRPr>
            </a:pPr>
            <a:r>
              <a:rPr dirty="0"/>
              <a:t> </a:t>
            </a:r>
            <a:r>
              <a:rPr dirty="0" err="1"/>
              <a:t>Peader</a:t>
            </a:r>
            <a:r>
              <a:rPr dirty="0"/>
              <a:t> </a:t>
            </a:r>
            <a:r>
              <a:rPr dirty="0" err="1"/>
              <a:t>O’Riain</a:t>
            </a:r>
            <a:endParaRPr dirty="0"/>
          </a:p>
          <a:p>
            <a:pPr marL="187156" indent="-187156">
              <a:spcBef>
                <a:spcPts val="400"/>
              </a:spcBef>
              <a:buSzPct val="100000"/>
              <a:buAutoNum type="arabicPeriod" startAt="13"/>
              <a:defRPr sz="1000">
                <a:solidFill>
                  <a:srgbClr val="FFFF00"/>
                </a:solidFill>
                <a:latin typeface="Arial"/>
                <a:ea typeface="Arial"/>
                <a:cs typeface="Arial"/>
                <a:sym typeface="Arial"/>
              </a:defRPr>
            </a:pPr>
            <a:r>
              <a:rPr dirty="0"/>
              <a:t> Patrick Oswald</a:t>
            </a:r>
          </a:p>
          <a:p>
            <a:pPr marL="187156" indent="-187156">
              <a:spcBef>
                <a:spcPts val="400"/>
              </a:spcBef>
              <a:buSzPct val="100000"/>
              <a:buAutoNum type="arabicPeriod" startAt="13"/>
              <a:defRPr sz="1000">
                <a:solidFill>
                  <a:srgbClr val="FFFF00"/>
                </a:solidFill>
                <a:latin typeface="Arial"/>
                <a:ea typeface="Arial"/>
                <a:cs typeface="Arial"/>
                <a:sym typeface="Arial"/>
              </a:defRPr>
            </a:pPr>
            <a:r>
              <a:rPr dirty="0"/>
              <a:t> Seamus Parker</a:t>
            </a:r>
          </a:p>
          <a:p>
            <a:pPr marL="187156" indent="-187156">
              <a:spcBef>
                <a:spcPts val="400"/>
              </a:spcBef>
              <a:buSzPct val="100000"/>
              <a:buAutoNum type="arabicPeriod" startAt="13"/>
              <a:defRPr sz="1000">
                <a:solidFill>
                  <a:srgbClr val="FFFF00"/>
                </a:solidFill>
                <a:latin typeface="Arial"/>
                <a:ea typeface="Arial"/>
                <a:cs typeface="Arial"/>
                <a:sym typeface="Arial"/>
              </a:defRPr>
            </a:pPr>
            <a:r>
              <a:rPr dirty="0"/>
              <a:t> </a:t>
            </a:r>
            <a:r>
              <a:rPr dirty="0" err="1"/>
              <a:t>Gord</a:t>
            </a:r>
            <a:r>
              <a:rPr dirty="0"/>
              <a:t> </a:t>
            </a:r>
            <a:r>
              <a:rPr dirty="0" err="1"/>
              <a:t>Plottel</a:t>
            </a:r>
            <a:endParaRPr dirty="0"/>
          </a:p>
          <a:p>
            <a:pPr marL="187156" indent="-187156">
              <a:spcBef>
                <a:spcPts val="400"/>
              </a:spcBef>
              <a:buSzPct val="100000"/>
              <a:buAutoNum type="arabicPeriod" startAt="13"/>
              <a:defRPr sz="1000">
                <a:solidFill>
                  <a:srgbClr val="FFFF00"/>
                </a:solidFill>
                <a:latin typeface="Arial"/>
                <a:ea typeface="Arial"/>
                <a:cs typeface="Arial"/>
                <a:sym typeface="Arial"/>
              </a:defRPr>
            </a:pPr>
            <a:r>
              <a:rPr dirty="0"/>
              <a:t> Robert Stowe</a:t>
            </a:r>
          </a:p>
          <a:p>
            <a:pPr marL="187156" indent="-187156">
              <a:spcBef>
                <a:spcPts val="400"/>
              </a:spcBef>
              <a:buSzPct val="100000"/>
              <a:buAutoNum type="arabicPeriod" startAt="13"/>
              <a:defRPr sz="1000">
                <a:solidFill>
                  <a:srgbClr val="FFFF00"/>
                </a:solidFill>
                <a:latin typeface="Arial"/>
                <a:ea typeface="Arial"/>
                <a:cs typeface="Arial"/>
                <a:sym typeface="Arial"/>
              </a:defRPr>
            </a:pPr>
            <a:r>
              <a:rPr dirty="0"/>
              <a:t> Mike Millard </a:t>
            </a:r>
          </a:p>
        </p:txBody>
      </p:sp>
      <p:sp>
        <p:nvSpPr>
          <p:cNvPr id="391" name="object 13"/>
          <p:cNvSpPr txBox="1"/>
          <p:nvPr/>
        </p:nvSpPr>
        <p:spPr>
          <a:xfrm>
            <a:off x="4510425" y="1133500"/>
            <a:ext cx="1672546"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gn="ctr">
              <a:spcBef>
                <a:spcPts val="100"/>
              </a:spcBef>
              <a:defRPr sz="1600" b="1">
                <a:solidFill>
                  <a:srgbClr val="FFFFFF"/>
                </a:solidFill>
                <a:latin typeface="Open Sans"/>
                <a:ea typeface="Open Sans"/>
                <a:cs typeface="Open Sans"/>
                <a:sym typeface="Open Sans"/>
              </a:defRPr>
            </a:pPr>
            <a:r>
              <a:t>England O/60s</a:t>
            </a:r>
          </a:p>
        </p:txBody>
      </p:sp>
      <p:sp>
        <p:nvSpPr>
          <p:cNvPr id="392" name="Paul Murray…"/>
          <p:cNvSpPr txBox="1"/>
          <p:nvPr/>
        </p:nvSpPr>
        <p:spPr>
          <a:xfrm>
            <a:off x="3878303" y="3496790"/>
            <a:ext cx="1223022" cy="2131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7156" indent="-187156">
              <a:spcBef>
                <a:spcPts val="400"/>
              </a:spcBef>
              <a:buSzPct val="100000"/>
              <a:buAutoNum type="arabicPeriod"/>
              <a:defRPr sz="1000">
                <a:solidFill>
                  <a:srgbClr val="FFFF00"/>
                </a:solidFill>
                <a:latin typeface="Arial"/>
                <a:ea typeface="Arial"/>
                <a:cs typeface="Arial"/>
                <a:sym typeface="Arial"/>
              </a:defRPr>
            </a:pPr>
            <a:r>
              <a:rPr dirty="0"/>
              <a:t> Mark Boothroyd</a:t>
            </a:r>
          </a:p>
          <a:p>
            <a:pPr marL="187156" indent="-187156">
              <a:spcBef>
                <a:spcPts val="400"/>
              </a:spcBef>
              <a:buSzPct val="100000"/>
              <a:buAutoNum type="arabicPeriod"/>
              <a:defRPr sz="1000">
                <a:solidFill>
                  <a:srgbClr val="FFFF00"/>
                </a:solidFill>
                <a:latin typeface="Arial"/>
                <a:ea typeface="Arial"/>
                <a:cs typeface="Arial"/>
                <a:sym typeface="Arial"/>
              </a:defRPr>
            </a:pPr>
            <a:r>
              <a:rPr dirty="0"/>
              <a:t> Rob Leach</a:t>
            </a:r>
          </a:p>
          <a:p>
            <a:pPr marL="187156" indent="-187156">
              <a:spcBef>
                <a:spcPts val="400"/>
              </a:spcBef>
              <a:buSzPct val="100000"/>
              <a:buAutoNum type="arabicPeriod"/>
              <a:defRPr sz="1000">
                <a:solidFill>
                  <a:srgbClr val="FFFF00"/>
                </a:solidFill>
                <a:latin typeface="Arial"/>
                <a:ea typeface="Arial"/>
                <a:cs typeface="Arial"/>
                <a:sym typeface="Arial"/>
              </a:defRPr>
            </a:pPr>
            <a:r>
              <a:rPr dirty="0"/>
              <a:t> Keith Hall</a:t>
            </a:r>
          </a:p>
          <a:p>
            <a:pPr marL="187156" indent="-187156">
              <a:spcBef>
                <a:spcPts val="400"/>
              </a:spcBef>
              <a:buSzPct val="100000"/>
              <a:buAutoNum type="arabicPeriod"/>
              <a:defRPr sz="1000">
                <a:solidFill>
                  <a:srgbClr val="FFFF00"/>
                </a:solidFill>
                <a:latin typeface="Arial"/>
                <a:ea typeface="Arial"/>
                <a:cs typeface="Arial"/>
                <a:sym typeface="Arial"/>
              </a:defRPr>
            </a:pPr>
            <a:r>
              <a:rPr dirty="0"/>
              <a:t> Jon </a:t>
            </a:r>
            <a:r>
              <a:rPr dirty="0" err="1"/>
              <a:t>Peplow</a:t>
            </a:r>
            <a:endParaRPr dirty="0"/>
          </a:p>
          <a:p>
            <a:pPr marL="187156" indent="-187156">
              <a:spcBef>
                <a:spcPts val="400"/>
              </a:spcBef>
              <a:buSzPct val="100000"/>
              <a:buAutoNum type="arabicPeriod"/>
              <a:defRPr sz="1000">
                <a:solidFill>
                  <a:srgbClr val="FFFF00"/>
                </a:solidFill>
                <a:latin typeface="Arial"/>
                <a:ea typeface="Arial"/>
                <a:cs typeface="Arial"/>
                <a:sym typeface="Arial"/>
              </a:defRPr>
            </a:pPr>
            <a:r>
              <a:rPr dirty="0"/>
              <a:t> Chris </a:t>
            </a:r>
            <a:r>
              <a:rPr dirty="0" err="1"/>
              <a:t>Picken</a:t>
            </a:r>
            <a:endParaRPr dirty="0"/>
          </a:p>
          <a:p>
            <a:pPr marL="187156" indent="-187156">
              <a:spcBef>
                <a:spcPts val="400"/>
              </a:spcBef>
              <a:buSzPct val="100000"/>
              <a:buAutoNum type="arabicPeriod"/>
              <a:defRPr sz="1000">
                <a:solidFill>
                  <a:srgbClr val="FFFF00"/>
                </a:solidFill>
                <a:latin typeface="Arial"/>
                <a:ea typeface="Arial"/>
                <a:cs typeface="Arial"/>
                <a:sym typeface="Arial"/>
              </a:defRPr>
            </a:pPr>
            <a:r>
              <a:rPr dirty="0"/>
              <a:t> Andy Law</a:t>
            </a:r>
          </a:p>
          <a:p>
            <a:pPr marL="187156" indent="-187156">
              <a:spcBef>
                <a:spcPts val="400"/>
              </a:spcBef>
              <a:buSzPct val="100000"/>
              <a:buAutoNum type="arabicPeriod"/>
              <a:defRPr sz="1000">
                <a:solidFill>
                  <a:srgbClr val="FFFF00"/>
                </a:solidFill>
                <a:latin typeface="Arial"/>
                <a:ea typeface="Arial"/>
                <a:cs typeface="Arial"/>
                <a:sym typeface="Arial"/>
              </a:defRPr>
            </a:pPr>
            <a:r>
              <a:rPr dirty="0"/>
              <a:t> John Russell</a:t>
            </a:r>
          </a:p>
          <a:p>
            <a:pPr marL="187156" indent="-187156">
              <a:spcBef>
                <a:spcPts val="400"/>
              </a:spcBef>
              <a:buSzPct val="100000"/>
              <a:buAutoNum type="arabicPeriod"/>
              <a:defRPr sz="1000">
                <a:solidFill>
                  <a:srgbClr val="FFFF00"/>
                </a:solidFill>
                <a:latin typeface="Arial"/>
                <a:ea typeface="Arial"/>
                <a:cs typeface="Arial"/>
                <a:sym typeface="Arial"/>
              </a:defRPr>
            </a:pPr>
            <a:r>
              <a:rPr dirty="0"/>
              <a:t> Avtar </a:t>
            </a:r>
            <a:r>
              <a:rPr dirty="0" err="1"/>
              <a:t>Khangure</a:t>
            </a:r>
            <a:endParaRPr dirty="0"/>
          </a:p>
          <a:p>
            <a:pPr marL="187156" indent="-187156">
              <a:spcBef>
                <a:spcPts val="400"/>
              </a:spcBef>
              <a:buSzPct val="100000"/>
              <a:buAutoNum type="arabicPeriod"/>
              <a:defRPr sz="1000">
                <a:solidFill>
                  <a:srgbClr val="FFFF00"/>
                </a:solidFill>
                <a:latin typeface="Arial"/>
                <a:ea typeface="Arial"/>
                <a:cs typeface="Arial"/>
                <a:sym typeface="Arial"/>
              </a:defRPr>
            </a:pPr>
            <a:r>
              <a:rPr dirty="0"/>
              <a:t> Peter Jakob</a:t>
            </a:r>
          </a:p>
          <a:p>
            <a:pPr marL="187156" indent="-187156">
              <a:spcBef>
                <a:spcPts val="400"/>
              </a:spcBef>
              <a:buSzPct val="100000"/>
              <a:buAutoNum type="arabicPeriod"/>
              <a:defRPr sz="1000">
                <a:solidFill>
                  <a:srgbClr val="FFFF00"/>
                </a:solidFill>
                <a:latin typeface="Arial"/>
                <a:ea typeface="Arial"/>
                <a:cs typeface="Arial"/>
                <a:sym typeface="Arial"/>
              </a:defRPr>
            </a:pPr>
            <a:r>
              <a:rPr dirty="0"/>
              <a:t> Andy Batchelor</a:t>
            </a:r>
          </a:p>
          <a:p>
            <a:pPr marL="187156" indent="-187156">
              <a:spcBef>
                <a:spcPts val="400"/>
              </a:spcBef>
              <a:buSzPct val="100000"/>
              <a:buAutoNum type="arabicPeriod"/>
              <a:defRPr sz="1000">
                <a:solidFill>
                  <a:srgbClr val="FFFF00"/>
                </a:solidFill>
                <a:latin typeface="Arial"/>
                <a:ea typeface="Arial"/>
                <a:cs typeface="Arial"/>
                <a:sym typeface="Arial"/>
              </a:defRPr>
            </a:pPr>
            <a:r>
              <a:rPr dirty="0"/>
              <a:t> Rod </a:t>
            </a:r>
            <a:r>
              <a:rPr dirty="0" err="1"/>
              <a:t>Naughalty</a:t>
            </a:r>
            <a:endParaRPr dirty="0"/>
          </a:p>
        </p:txBody>
      </p:sp>
      <p:sp>
        <p:nvSpPr>
          <p:cNvPr id="393" name="Geoff Robinson…"/>
          <p:cNvSpPr txBox="1"/>
          <p:nvPr/>
        </p:nvSpPr>
        <p:spPr>
          <a:xfrm>
            <a:off x="5206024" y="3496790"/>
            <a:ext cx="1466103" cy="20928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7156" indent="-187156">
              <a:spcBef>
                <a:spcPts val="400"/>
              </a:spcBef>
              <a:buSzPct val="100000"/>
              <a:buAutoNum type="arabicPeriod" startAt="12"/>
              <a:defRPr sz="1000">
                <a:solidFill>
                  <a:srgbClr val="FFFF00"/>
                </a:solidFill>
                <a:latin typeface="Arial"/>
                <a:ea typeface="Arial"/>
                <a:cs typeface="Arial"/>
                <a:sym typeface="Arial"/>
              </a:defRPr>
            </a:pPr>
            <a:r>
              <a:rPr dirty="0"/>
              <a:t> Mark French</a:t>
            </a:r>
          </a:p>
          <a:p>
            <a:pPr marL="187156" indent="-187156">
              <a:spcBef>
                <a:spcPts val="400"/>
              </a:spcBef>
              <a:buSzPct val="100000"/>
              <a:buAutoNum type="arabicPeriod" startAt="12"/>
              <a:defRPr sz="1000">
                <a:solidFill>
                  <a:srgbClr val="FFFF00"/>
                </a:solidFill>
                <a:latin typeface="Arial"/>
                <a:ea typeface="Arial"/>
                <a:cs typeface="Arial"/>
                <a:sym typeface="Arial"/>
              </a:defRPr>
            </a:pPr>
            <a:r>
              <a:rPr dirty="0"/>
              <a:t> Richard Milbourn</a:t>
            </a:r>
          </a:p>
          <a:p>
            <a:pPr marL="187156" indent="-187156">
              <a:spcBef>
                <a:spcPts val="400"/>
              </a:spcBef>
              <a:buSzPct val="100000"/>
              <a:buAutoNum type="arabicPeriod" startAt="12"/>
              <a:defRPr sz="1000">
                <a:solidFill>
                  <a:srgbClr val="FFFF00"/>
                </a:solidFill>
                <a:latin typeface="Arial"/>
                <a:ea typeface="Arial"/>
                <a:cs typeface="Arial"/>
                <a:sym typeface="Arial"/>
              </a:defRPr>
            </a:pPr>
            <a:r>
              <a:rPr dirty="0"/>
              <a:t> Mike Pell</a:t>
            </a:r>
          </a:p>
          <a:p>
            <a:pPr marL="187156" indent="-187156">
              <a:spcBef>
                <a:spcPts val="400"/>
              </a:spcBef>
              <a:buSzPct val="100000"/>
              <a:buAutoNum type="arabicPeriod" startAt="12"/>
              <a:defRPr sz="1000">
                <a:solidFill>
                  <a:srgbClr val="FFFF00"/>
                </a:solidFill>
                <a:latin typeface="Arial"/>
                <a:ea typeface="Arial"/>
                <a:cs typeface="Arial"/>
                <a:sym typeface="Arial"/>
              </a:defRPr>
            </a:pPr>
            <a:r>
              <a:rPr dirty="0"/>
              <a:t> Nigel Bower</a:t>
            </a:r>
          </a:p>
          <a:p>
            <a:pPr marL="187156" indent="-187156">
              <a:spcBef>
                <a:spcPts val="400"/>
              </a:spcBef>
              <a:buSzPct val="100000"/>
              <a:buAutoNum type="arabicPeriod" startAt="12"/>
              <a:defRPr sz="1000">
                <a:solidFill>
                  <a:srgbClr val="FFFF00"/>
                </a:solidFill>
                <a:latin typeface="Arial"/>
                <a:ea typeface="Arial"/>
                <a:cs typeface="Arial"/>
                <a:sym typeface="Arial"/>
              </a:defRPr>
            </a:pPr>
            <a:r>
              <a:rPr dirty="0"/>
              <a:t> Jim </a:t>
            </a:r>
            <a:r>
              <a:rPr dirty="0" err="1"/>
              <a:t>Laslett</a:t>
            </a:r>
            <a:endParaRPr dirty="0"/>
          </a:p>
          <a:p>
            <a:pPr marL="187156" indent="-187156">
              <a:spcBef>
                <a:spcPts val="400"/>
              </a:spcBef>
              <a:buSzPct val="100000"/>
              <a:buAutoNum type="arabicPeriod" startAt="12"/>
              <a:defRPr sz="1000">
                <a:solidFill>
                  <a:srgbClr val="FFFF00"/>
                </a:solidFill>
                <a:latin typeface="Arial"/>
                <a:ea typeface="Arial"/>
                <a:cs typeface="Arial"/>
                <a:sym typeface="Arial"/>
              </a:defRPr>
            </a:pPr>
            <a:r>
              <a:rPr dirty="0"/>
              <a:t> David Knapp</a:t>
            </a:r>
          </a:p>
          <a:p>
            <a:pPr marL="187156" indent="-187156">
              <a:spcBef>
                <a:spcPts val="400"/>
              </a:spcBef>
              <a:buSzPct val="100000"/>
              <a:buAutoNum type="arabicPeriod" startAt="12"/>
              <a:defRPr sz="1000">
                <a:solidFill>
                  <a:srgbClr val="FFFF00"/>
                </a:solidFill>
                <a:latin typeface="Arial"/>
                <a:ea typeface="Arial"/>
                <a:cs typeface="Arial"/>
                <a:sym typeface="Arial"/>
              </a:defRPr>
            </a:pPr>
            <a:r>
              <a:rPr dirty="0"/>
              <a:t> Rob Brown</a:t>
            </a:r>
          </a:p>
          <a:p>
            <a:pPr>
              <a:spcBef>
                <a:spcPts val="400"/>
              </a:spcBef>
              <a:defRPr sz="1000">
                <a:solidFill>
                  <a:srgbClr val="FFFF00"/>
                </a:solidFill>
                <a:latin typeface="Arial"/>
                <a:ea typeface="Arial"/>
                <a:cs typeface="Arial"/>
                <a:sym typeface="Arial"/>
              </a:defRPr>
            </a:pPr>
            <a:endParaRPr dirty="0"/>
          </a:p>
          <a:p>
            <a:pPr>
              <a:spcBef>
                <a:spcPts val="400"/>
              </a:spcBef>
              <a:defRPr sz="1000">
                <a:solidFill>
                  <a:srgbClr val="FFFF00"/>
                </a:solidFill>
                <a:latin typeface="Arial"/>
                <a:ea typeface="Arial"/>
                <a:cs typeface="Arial"/>
                <a:sym typeface="Arial"/>
              </a:defRPr>
            </a:pPr>
            <a:r>
              <a:rPr dirty="0"/>
              <a:t>Coach: Angus Batchelor</a:t>
            </a:r>
          </a:p>
          <a:p>
            <a:pPr>
              <a:spcBef>
                <a:spcPts val="400"/>
              </a:spcBef>
              <a:defRPr sz="1000">
                <a:solidFill>
                  <a:srgbClr val="FFFF00"/>
                </a:solidFill>
                <a:latin typeface="Arial"/>
                <a:ea typeface="Arial"/>
                <a:cs typeface="Arial"/>
                <a:sym typeface="Arial"/>
              </a:defRPr>
            </a:pPr>
            <a:r>
              <a:rPr dirty="0"/>
              <a:t>Manager: Sarah Pell</a:t>
            </a:r>
          </a:p>
        </p:txBody>
      </p:sp>
      <p:sp>
        <p:nvSpPr>
          <p:cNvPr id="394" name="object 13"/>
          <p:cNvSpPr txBox="1"/>
          <p:nvPr/>
        </p:nvSpPr>
        <p:spPr>
          <a:xfrm>
            <a:off x="7950702" y="1115847"/>
            <a:ext cx="1572567"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gn="ctr">
              <a:spcBef>
                <a:spcPts val="100"/>
              </a:spcBef>
              <a:defRPr sz="1600" b="1">
                <a:solidFill>
                  <a:srgbClr val="FFFFFF"/>
                </a:solidFill>
                <a:latin typeface="Open Sans"/>
                <a:ea typeface="Open Sans"/>
                <a:cs typeface="Open Sans"/>
                <a:sym typeface="Open Sans"/>
              </a:defRPr>
            </a:pPr>
            <a:r>
              <a:rPr lang="en-AU" dirty="0"/>
              <a:t>Ireland </a:t>
            </a:r>
            <a:r>
              <a:rPr dirty="0"/>
              <a:t>O/6</a:t>
            </a:r>
            <a:r>
              <a:rPr lang="en-AU" dirty="0"/>
              <a:t>5</a:t>
            </a:r>
            <a:r>
              <a:rPr dirty="0"/>
              <a:t>s</a:t>
            </a:r>
          </a:p>
        </p:txBody>
      </p:sp>
      <p:pic>
        <p:nvPicPr>
          <p:cNvPr id="397" name="CAN 61.jpeg" descr="CAN 61.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8142" y="1475003"/>
            <a:ext cx="3255221" cy="1831223"/>
          </a:xfrm>
          <a:prstGeom prst="rect">
            <a:avLst/>
          </a:prstGeom>
          <a:ln w="12700">
            <a:miter lim="400000"/>
          </a:ln>
        </p:spPr>
      </p:pic>
      <p:pic>
        <p:nvPicPr>
          <p:cNvPr id="398" name="England 61.jpeg" descr="England 61.jpe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20189" y="1476767"/>
            <a:ext cx="3253022" cy="1829460"/>
          </a:xfrm>
          <a:prstGeom prst="rect">
            <a:avLst/>
          </a:prstGeom>
          <a:ln w="12700">
            <a:miter lim="400000"/>
          </a:ln>
        </p:spPr>
      </p:pic>
      <p:pic>
        <p:nvPicPr>
          <p:cNvPr id="2" name="IRE5 2.jpg" descr="IRE5 2.jpg">
            <a:extLst>
              <a:ext uri="{FF2B5EF4-FFF2-40B4-BE49-F238E27FC236}">
                <a16:creationId xmlns:a16="http://schemas.microsoft.com/office/drawing/2014/main" id="{17D6A8C5-89CA-5F34-3892-02028F7944A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40037" y="1471360"/>
            <a:ext cx="3257158" cy="1834866"/>
          </a:xfrm>
          <a:prstGeom prst="rect">
            <a:avLst/>
          </a:prstGeom>
          <a:ln w="12700">
            <a:miter lim="400000"/>
          </a:ln>
        </p:spPr>
      </p:pic>
      <p:sp>
        <p:nvSpPr>
          <p:cNvPr id="3" name="Paul Murray…">
            <a:extLst>
              <a:ext uri="{FF2B5EF4-FFF2-40B4-BE49-F238E27FC236}">
                <a16:creationId xmlns:a16="http://schemas.microsoft.com/office/drawing/2014/main" id="{2ABA68BD-EEFF-A487-51F8-6A2B1F8E5FC7}"/>
              </a:ext>
            </a:extLst>
          </p:cNvPr>
          <p:cNvSpPr txBox="1"/>
          <p:nvPr/>
        </p:nvSpPr>
        <p:spPr>
          <a:xfrm>
            <a:off x="7221930" y="3487802"/>
            <a:ext cx="1283167" cy="2131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7156" indent="-187156">
              <a:spcBef>
                <a:spcPts val="400"/>
              </a:spcBef>
              <a:buSzPct val="100000"/>
              <a:buAutoNum type="arabicPeriod"/>
              <a:defRPr sz="1000">
                <a:solidFill>
                  <a:srgbClr val="FFFF00"/>
                </a:solidFill>
                <a:latin typeface="Arial"/>
                <a:ea typeface="Arial"/>
                <a:cs typeface="Arial"/>
                <a:sym typeface="Arial"/>
              </a:defRPr>
            </a:pPr>
            <a:r>
              <a:rPr dirty="0"/>
              <a:t>Tim Hogg</a:t>
            </a:r>
          </a:p>
          <a:p>
            <a:pPr>
              <a:spcBef>
                <a:spcPts val="400"/>
              </a:spcBef>
              <a:defRPr sz="1000">
                <a:solidFill>
                  <a:srgbClr val="FFFF00"/>
                </a:solidFill>
                <a:latin typeface="Arial"/>
                <a:ea typeface="Arial"/>
                <a:cs typeface="Arial"/>
                <a:sym typeface="Arial"/>
              </a:defRPr>
            </a:pPr>
            <a:r>
              <a:rPr dirty="0"/>
              <a:t>24. Stuart Switzer</a:t>
            </a:r>
          </a:p>
          <a:p>
            <a:pPr>
              <a:spcBef>
                <a:spcPts val="400"/>
              </a:spcBef>
              <a:defRPr sz="1000">
                <a:solidFill>
                  <a:srgbClr val="FFFF00"/>
                </a:solidFill>
                <a:latin typeface="Arial"/>
                <a:ea typeface="Arial"/>
                <a:cs typeface="Arial"/>
                <a:sym typeface="Arial"/>
              </a:defRPr>
            </a:pPr>
            <a:r>
              <a:rPr dirty="0"/>
              <a:t>26. Fergus Stapleton</a:t>
            </a:r>
          </a:p>
          <a:p>
            <a:pPr>
              <a:spcBef>
                <a:spcPts val="400"/>
              </a:spcBef>
              <a:defRPr sz="1000">
                <a:solidFill>
                  <a:srgbClr val="FFFF00"/>
                </a:solidFill>
                <a:latin typeface="Arial"/>
                <a:ea typeface="Arial"/>
                <a:cs typeface="Arial"/>
                <a:sym typeface="Arial"/>
              </a:defRPr>
            </a:pPr>
            <a:r>
              <a:rPr dirty="0"/>
              <a:t>27. Eddie O’Malley</a:t>
            </a:r>
          </a:p>
          <a:p>
            <a:pPr>
              <a:spcBef>
                <a:spcPts val="400"/>
              </a:spcBef>
              <a:defRPr sz="1000">
                <a:solidFill>
                  <a:srgbClr val="FFFF00"/>
                </a:solidFill>
                <a:latin typeface="Arial"/>
                <a:ea typeface="Arial"/>
                <a:cs typeface="Arial"/>
                <a:sym typeface="Arial"/>
              </a:defRPr>
            </a:pPr>
            <a:r>
              <a:rPr dirty="0"/>
              <a:t>28. Keith Jess</a:t>
            </a:r>
          </a:p>
          <a:p>
            <a:pPr>
              <a:spcBef>
                <a:spcPts val="400"/>
              </a:spcBef>
              <a:defRPr sz="1000">
                <a:solidFill>
                  <a:srgbClr val="FFFF00"/>
                </a:solidFill>
                <a:latin typeface="Arial"/>
                <a:ea typeface="Arial"/>
                <a:cs typeface="Arial"/>
                <a:sym typeface="Arial"/>
              </a:defRPr>
            </a:pPr>
            <a:r>
              <a:rPr dirty="0"/>
              <a:t>34. Billy Pollock</a:t>
            </a:r>
          </a:p>
          <a:p>
            <a:pPr>
              <a:spcBef>
                <a:spcPts val="400"/>
              </a:spcBef>
              <a:defRPr sz="1000">
                <a:solidFill>
                  <a:srgbClr val="FFFF00"/>
                </a:solidFill>
                <a:latin typeface="Arial"/>
                <a:ea typeface="Arial"/>
                <a:cs typeface="Arial"/>
                <a:sym typeface="Arial"/>
              </a:defRPr>
            </a:pPr>
            <a:r>
              <a:rPr dirty="0"/>
              <a:t>35. Stuart </a:t>
            </a:r>
            <a:r>
              <a:rPr dirty="0" err="1"/>
              <a:t>Egner</a:t>
            </a:r>
            <a:endParaRPr dirty="0"/>
          </a:p>
          <a:p>
            <a:pPr>
              <a:spcBef>
                <a:spcPts val="400"/>
              </a:spcBef>
              <a:defRPr sz="1000">
                <a:solidFill>
                  <a:srgbClr val="FFFF00"/>
                </a:solidFill>
                <a:latin typeface="Arial"/>
                <a:ea typeface="Arial"/>
                <a:cs typeface="Arial"/>
                <a:sym typeface="Arial"/>
              </a:defRPr>
            </a:pPr>
            <a:r>
              <a:rPr dirty="0"/>
              <a:t>39. Richard Clarke</a:t>
            </a:r>
          </a:p>
          <a:p>
            <a:pPr>
              <a:spcBef>
                <a:spcPts val="400"/>
              </a:spcBef>
              <a:defRPr sz="1000">
                <a:solidFill>
                  <a:srgbClr val="FFFF00"/>
                </a:solidFill>
                <a:latin typeface="Arial"/>
                <a:ea typeface="Arial"/>
                <a:cs typeface="Arial"/>
                <a:sym typeface="Arial"/>
              </a:defRPr>
            </a:pPr>
            <a:r>
              <a:rPr dirty="0"/>
              <a:t>46. Henry Brown</a:t>
            </a:r>
          </a:p>
          <a:p>
            <a:pPr>
              <a:spcBef>
                <a:spcPts val="400"/>
              </a:spcBef>
              <a:defRPr sz="1000">
                <a:solidFill>
                  <a:srgbClr val="FFFF00"/>
                </a:solidFill>
                <a:latin typeface="Arial"/>
                <a:ea typeface="Arial"/>
                <a:cs typeface="Arial"/>
                <a:sym typeface="Arial"/>
              </a:defRPr>
            </a:pPr>
            <a:r>
              <a:rPr dirty="0"/>
              <a:t>49. Martyn </a:t>
            </a:r>
            <a:r>
              <a:rPr dirty="0" err="1"/>
              <a:t>Cremin</a:t>
            </a:r>
            <a:endParaRPr dirty="0"/>
          </a:p>
          <a:p>
            <a:pPr>
              <a:spcBef>
                <a:spcPts val="400"/>
              </a:spcBef>
              <a:defRPr sz="1000">
                <a:solidFill>
                  <a:srgbClr val="FFFF00"/>
                </a:solidFill>
                <a:latin typeface="Arial"/>
                <a:ea typeface="Arial"/>
                <a:cs typeface="Arial"/>
                <a:sym typeface="Arial"/>
              </a:defRPr>
            </a:pPr>
            <a:r>
              <a:rPr dirty="0"/>
              <a:t>53. Carl Collings</a:t>
            </a:r>
          </a:p>
        </p:txBody>
      </p:sp>
      <p:sp>
        <p:nvSpPr>
          <p:cNvPr id="4" name="Geoff Robinson…">
            <a:extLst>
              <a:ext uri="{FF2B5EF4-FFF2-40B4-BE49-F238E27FC236}">
                <a16:creationId xmlns:a16="http://schemas.microsoft.com/office/drawing/2014/main" id="{3C24C2E9-5291-BFFB-E73E-5949B238632C}"/>
              </a:ext>
            </a:extLst>
          </p:cNvPr>
          <p:cNvSpPr txBox="1"/>
          <p:nvPr/>
        </p:nvSpPr>
        <p:spPr>
          <a:xfrm>
            <a:off x="8736985" y="3498478"/>
            <a:ext cx="1459281" cy="19414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spcBef>
                <a:spcPts val="400"/>
              </a:spcBef>
              <a:defRPr sz="1000">
                <a:solidFill>
                  <a:srgbClr val="FFFF00"/>
                </a:solidFill>
                <a:latin typeface="Arial"/>
                <a:ea typeface="Arial"/>
                <a:cs typeface="Arial"/>
                <a:sym typeface="Arial"/>
              </a:defRPr>
            </a:pPr>
            <a:r>
              <a:rPr dirty="0"/>
              <a:t>68. Brendan Rice</a:t>
            </a:r>
          </a:p>
          <a:p>
            <a:pPr>
              <a:spcBef>
                <a:spcPts val="400"/>
              </a:spcBef>
              <a:defRPr sz="1000">
                <a:solidFill>
                  <a:srgbClr val="FFFF00"/>
                </a:solidFill>
                <a:latin typeface="Arial"/>
                <a:ea typeface="Arial"/>
                <a:cs typeface="Arial"/>
                <a:sym typeface="Arial"/>
              </a:defRPr>
            </a:pPr>
            <a:r>
              <a:rPr dirty="0"/>
              <a:t>79. Andy Matthews</a:t>
            </a:r>
          </a:p>
          <a:p>
            <a:pPr>
              <a:spcBef>
                <a:spcPts val="400"/>
              </a:spcBef>
              <a:defRPr sz="1000">
                <a:solidFill>
                  <a:srgbClr val="FFFF00"/>
                </a:solidFill>
                <a:latin typeface="Arial"/>
                <a:ea typeface="Arial"/>
                <a:cs typeface="Arial"/>
                <a:sym typeface="Arial"/>
              </a:defRPr>
            </a:pPr>
            <a:r>
              <a:rPr dirty="0"/>
              <a:t>83. Charlie Taylor</a:t>
            </a:r>
          </a:p>
          <a:p>
            <a:pPr>
              <a:spcBef>
                <a:spcPts val="400"/>
              </a:spcBef>
              <a:defRPr sz="1000">
                <a:solidFill>
                  <a:srgbClr val="FFFF00"/>
                </a:solidFill>
                <a:latin typeface="Arial"/>
                <a:ea typeface="Arial"/>
                <a:cs typeface="Arial"/>
                <a:sym typeface="Arial"/>
              </a:defRPr>
            </a:pPr>
            <a:r>
              <a:rPr dirty="0"/>
              <a:t>84. Billy </a:t>
            </a:r>
            <a:r>
              <a:rPr dirty="0" err="1"/>
              <a:t>Dowie</a:t>
            </a:r>
            <a:endParaRPr dirty="0"/>
          </a:p>
          <a:p>
            <a:pPr>
              <a:spcBef>
                <a:spcPts val="400"/>
              </a:spcBef>
              <a:defRPr sz="1000">
                <a:solidFill>
                  <a:srgbClr val="FFFF00"/>
                </a:solidFill>
                <a:latin typeface="Arial"/>
                <a:ea typeface="Arial"/>
                <a:cs typeface="Arial"/>
                <a:sym typeface="Arial"/>
              </a:defRPr>
            </a:pPr>
            <a:r>
              <a:rPr dirty="0"/>
              <a:t>86. Roger West</a:t>
            </a:r>
          </a:p>
          <a:p>
            <a:pPr>
              <a:spcBef>
                <a:spcPts val="400"/>
              </a:spcBef>
              <a:defRPr sz="1000">
                <a:solidFill>
                  <a:srgbClr val="FFFF00"/>
                </a:solidFill>
                <a:latin typeface="Arial"/>
                <a:ea typeface="Arial"/>
                <a:cs typeface="Arial"/>
                <a:sym typeface="Arial"/>
              </a:defRPr>
            </a:pPr>
            <a:r>
              <a:rPr dirty="0"/>
              <a:t>101. Tim Myers</a:t>
            </a:r>
          </a:p>
          <a:p>
            <a:pPr>
              <a:spcBef>
                <a:spcPts val="400"/>
              </a:spcBef>
              <a:defRPr sz="1000">
                <a:solidFill>
                  <a:srgbClr val="FFFF00"/>
                </a:solidFill>
                <a:latin typeface="Arial"/>
                <a:ea typeface="Arial"/>
                <a:cs typeface="Arial"/>
                <a:sym typeface="Arial"/>
              </a:defRPr>
            </a:pPr>
            <a:r>
              <a:rPr dirty="0"/>
              <a:t>111. David Kiernan</a:t>
            </a:r>
          </a:p>
          <a:p>
            <a:pPr>
              <a:spcBef>
                <a:spcPts val="400"/>
              </a:spcBef>
              <a:defRPr sz="1000">
                <a:solidFill>
                  <a:srgbClr val="FFFF00"/>
                </a:solidFill>
                <a:latin typeface="Arial"/>
                <a:ea typeface="Arial"/>
                <a:cs typeface="Arial"/>
                <a:sym typeface="Arial"/>
              </a:defRPr>
            </a:pPr>
            <a:endParaRPr dirty="0"/>
          </a:p>
          <a:p>
            <a:pPr>
              <a:spcBef>
                <a:spcPts val="400"/>
              </a:spcBef>
              <a:defRPr sz="1000">
                <a:solidFill>
                  <a:srgbClr val="FFFF00"/>
                </a:solidFill>
                <a:latin typeface="Arial"/>
                <a:ea typeface="Arial"/>
                <a:cs typeface="Arial"/>
                <a:sym typeface="Arial"/>
              </a:defRPr>
            </a:pPr>
            <a:r>
              <a:rPr dirty="0"/>
              <a:t>Coach: Sean Curran</a:t>
            </a:r>
          </a:p>
          <a:p>
            <a:pPr>
              <a:spcBef>
                <a:spcPts val="400"/>
              </a:spcBef>
              <a:defRPr sz="1000">
                <a:solidFill>
                  <a:srgbClr val="FFFF00"/>
                </a:solidFill>
                <a:latin typeface="Arial"/>
                <a:ea typeface="Arial"/>
                <a:cs typeface="Arial"/>
                <a:sym typeface="Arial"/>
              </a:defRPr>
            </a:pPr>
            <a:r>
              <a:rPr dirty="0"/>
              <a:t>Manager: Norma Clarke</a:t>
            </a:r>
          </a:p>
        </p:txBody>
      </p:sp>
      <p:graphicFrame>
        <p:nvGraphicFramePr>
          <p:cNvPr id="5" name="Table 4">
            <a:extLst>
              <a:ext uri="{FF2B5EF4-FFF2-40B4-BE49-F238E27FC236}">
                <a16:creationId xmlns:a16="http://schemas.microsoft.com/office/drawing/2014/main" id="{10C760AC-6D4E-9918-E433-25E0C13A3F67}"/>
              </a:ext>
            </a:extLst>
          </p:cNvPr>
          <p:cNvGraphicFramePr>
            <a:graphicFrameLocks noGrp="1"/>
          </p:cNvGraphicFramePr>
          <p:nvPr>
            <p:extLst>
              <p:ext uri="{D42A27DB-BD31-4B8C-83A1-F6EECF244321}">
                <p14:modId xmlns:p14="http://schemas.microsoft.com/office/powerpoint/2010/main" val="2439944782"/>
              </p:ext>
            </p:extLst>
          </p:nvPr>
        </p:nvGraphicFramePr>
        <p:xfrm>
          <a:off x="1781048" y="4970348"/>
          <a:ext cx="2094000" cy="762000"/>
        </p:xfrm>
        <a:graphic>
          <a:graphicData uri="http://schemas.openxmlformats.org/drawingml/2006/table">
            <a:tbl>
              <a:tblPr>
                <a:tableStyleId>{5C22544A-7EE6-4342-B048-85BDC9FD1C3A}</a:tableStyleId>
              </a:tblPr>
              <a:tblGrid>
                <a:gridCol w="1051052">
                  <a:extLst>
                    <a:ext uri="{9D8B030D-6E8A-4147-A177-3AD203B41FA5}">
                      <a16:colId xmlns:a16="http://schemas.microsoft.com/office/drawing/2014/main" val="1491478289"/>
                    </a:ext>
                  </a:extLst>
                </a:gridCol>
                <a:gridCol w="1042948">
                  <a:extLst>
                    <a:ext uri="{9D8B030D-6E8A-4147-A177-3AD203B41FA5}">
                      <a16:colId xmlns:a16="http://schemas.microsoft.com/office/drawing/2014/main" val="61143948"/>
                    </a:ext>
                  </a:extLst>
                </a:gridCol>
              </a:tblGrid>
              <a:tr h="190500">
                <a:tc>
                  <a:txBody>
                    <a:bodyPr/>
                    <a:lstStyle/>
                    <a:p>
                      <a:pPr algn="l" fontAlgn="ctr"/>
                      <a:r>
                        <a:rPr lang="en-AU" sz="1100" u="none" strike="noStrike" dirty="0">
                          <a:solidFill>
                            <a:srgbClr val="FFFF00"/>
                          </a:solidFill>
                          <a:effectLst/>
                        </a:rPr>
                        <a:t>PATERSON Don</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100" u="none" strike="noStrike">
                          <a:solidFill>
                            <a:srgbClr val="FFFF00"/>
                          </a:solidFill>
                          <a:effectLst/>
                        </a:rPr>
                        <a:t>Manager</a:t>
                      </a:r>
                      <a:endParaRPr lang="en-AU" sz="1100" b="0" i="0" u="none" strike="noStrike">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0957238"/>
                  </a:ext>
                </a:extLst>
              </a:tr>
              <a:tr h="190500">
                <a:tc>
                  <a:txBody>
                    <a:bodyPr/>
                    <a:lstStyle/>
                    <a:p>
                      <a:pPr algn="l" fontAlgn="ctr"/>
                      <a:r>
                        <a:rPr lang="en-AU" sz="1100" u="none" strike="noStrike">
                          <a:solidFill>
                            <a:srgbClr val="FFFF00"/>
                          </a:solidFill>
                          <a:effectLst/>
                        </a:rPr>
                        <a:t>HOBKIRK Alan</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100" u="none" strike="noStrike" dirty="0">
                          <a:solidFill>
                            <a:srgbClr val="FFFF00"/>
                          </a:solidFill>
                          <a:effectLst/>
                        </a:rPr>
                        <a:t>Coach</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2948592"/>
                  </a:ext>
                </a:extLst>
              </a:tr>
              <a:tr h="190500">
                <a:tc>
                  <a:txBody>
                    <a:bodyPr/>
                    <a:lstStyle/>
                    <a:p>
                      <a:pPr algn="l" fontAlgn="ctr"/>
                      <a:r>
                        <a:rPr lang="en-AU" sz="1100" u="none" strike="noStrike" dirty="0">
                          <a:solidFill>
                            <a:srgbClr val="FFFF00"/>
                          </a:solidFill>
                          <a:effectLst/>
                        </a:rPr>
                        <a:t>MCCULLOCH </a:t>
                      </a:r>
                      <a:r>
                        <a:rPr lang="en-AU" sz="1100" u="none" strike="noStrike" dirty="0" err="1">
                          <a:solidFill>
                            <a:srgbClr val="FFFF00"/>
                          </a:solidFill>
                          <a:effectLst/>
                        </a:rPr>
                        <a:t>Juli</a:t>
                      </a:r>
                      <a:r>
                        <a:rPr lang="en-AU" sz="1100" u="none" strike="noStrike" dirty="0">
                          <a:solidFill>
                            <a:srgbClr val="FFFF00"/>
                          </a:solidFill>
                          <a:effectLst/>
                        </a:rPr>
                        <a:t> </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100" u="none" strike="noStrike" dirty="0">
                          <a:solidFill>
                            <a:srgbClr val="FFFF00"/>
                          </a:solidFill>
                          <a:effectLst/>
                        </a:rPr>
                        <a:t>Doctor</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1251194"/>
                  </a:ext>
                </a:extLst>
              </a:tr>
              <a:tr h="190500">
                <a:tc>
                  <a:txBody>
                    <a:bodyPr/>
                    <a:lstStyle/>
                    <a:p>
                      <a:pPr algn="l" fontAlgn="ctr"/>
                      <a:r>
                        <a:rPr lang="en-AU" sz="1100" u="none" strike="noStrike" dirty="0">
                          <a:solidFill>
                            <a:srgbClr val="FFFF00"/>
                          </a:solidFill>
                          <a:effectLst/>
                        </a:rPr>
                        <a:t>MUTH Theo</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100" u="none" strike="noStrike" dirty="0">
                          <a:solidFill>
                            <a:srgbClr val="FFFF00"/>
                          </a:solidFill>
                          <a:effectLst/>
                        </a:rPr>
                        <a:t>Physio</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4681198"/>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extBox 2"/>
          <p:cNvSpPr txBox="1"/>
          <p:nvPr/>
        </p:nvSpPr>
        <p:spPr>
          <a:xfrm>
            <a:off x="336370" y="287453"/>
            <a:ext cx="7905930" cy="459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indent="128904">
              <a:spcBef>
                <a:spcPts val="100"/>
              </a:spcBef>
              <a:defRPr sz="2400" b="1" spc="-10">
                <a:solidFill>
                  <a:srgbClr val="44546A"/>
                </a:solidFill>
                <a:latin typeface="Open Sans"/>
                <a:ea typeface="Open Sans"/>
                <a:cs typeface="Open Sans"/>
                <a:sym typeface="Open Sans"/>
              </a:defRPr>
            </a:lvl1pPr>
          </a:lstStyle>
          <a:p>
            <a:r>
              <a:rPr dirty="0"/>
              <a:t>Teams</a:t>
            </a:r>
            <a:r>
              <a:rPr lang="en-AU" dirty="0"/>
              <a:t> – Italy, Malaysia</a:t>
            </a:r>
            <a:endParaRPr dirty="0"/>
          </a:p>
        </p:txBody>
      </p:sp>
      <p:sp>
        <p:nvSpPr>
          <p:cNvPr id="388" name="object 13"/>
          <p:cNvSpPr txBox="1"/>
          <p:nvPr/>
        </p:nvSpPr>
        <p:spPr>
          <a:xfrm>
            <a:off x="905522" y="1137995"/>
            <a:ext cx="1572566"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ctr">
              <a:spcBef>
                <a:spcPts val="100"/>
              </a:spcBef>
              <a:defRPr sz="1600" b="1">
                <a:solidFill>
                  <a:srgbClr val="FFFFFF"/>
                </a:solidFill>
                <a:latin typeface="Open Sans"/>
                <a:ea typeface="Open Sans"/>
                <a:cs typeface="Open Sans"/>
                <a:sym typeface="Open Sans"/>
              </a:defRPr>
            </a:pPr>
            <a:r>
              <a:rPr lang="en-AU" dirty="0"/>
              <a:t>Italy</a:t>
            </a:r>
            <a:r>
              <a:rPr dirty="0"/>
              <a:t> O/60s</a:t>
            </a:r>
          </a:p>
        </p:txBody>
      </p:sp>
      <p:sp>
        <p:nvSpPr>
          <p:cNvPr id="391" name="object 13"/>
          <p:cNvSpPr txBox="1"/>
          <p:nvPr/>
        </p:nvSpPr>
        <p:spPr>
          <a:xfrm>
            <a:off x="4510427" y="1137995"/>
            <a:ext cx="1672546"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ctr">
              <a:spcBef>
                <a:spcPts val="100"/>
              </a:spcBef>
              <a:defRPr sz="1600" b="1">
                <a:solidFill>
                  <a:srgbClr val="FFFFFF"/>
                </a:solidFill>
                <a:latin typeface="Open Sans"/>
                <a:ea typeface="Open Sans"/>
                <a:cs typeface="Open Sans"/>
                <a:sym typeface="Open Sans"/>
              </a:defRPr>
            </a:pPr>
            <a:r>
              <a:rPr lang="en-AU" dirty="0"/>
              <a:t>Malaysia </a:t>
            </a:r>
            <a:r>
              <a:rPr dirty="0"/>
              <a:t>O/60s</a:t>
            </a:r>
          </a:p>
        </p:txBody>
      </p:sp>
      <p:sp>
        <p:nvSpPr>
          <p:cNvPr id="394" name="object 13"/>
          <p:cNvSpPr txBox="1"/>
          <p:nvPr/>
        </p:nvSpPr>
        <p:spPr>
          <a:xfrm>
            <a:off x="7988049" y="1137994"/>
            <a:ext cx="1572567"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lgn="ctr">
              <a:spcBef>
                <a:spcPts val="100"/>
              </a:spcBef>
              <a:defRPr sz="1600" b="1">
                <a:solidFill>
                  <a:srgbClr val="FFFFFF"/>
                </a:solidFill>
                <a:latin typeface="Open Sans"/>
                <a:ea typeface="Open Sans"/>
                <a:cs typeface="Open Sans"/>
                <a:sym typeface="Open Sans"/>
              </a:defRPr>
            </a:pPr>
            <a:r>
              <a:rPr lang="en-AU" dirty="0"/>
              <a:t>Malaysia </a:t>
            </a:r>
            <a:r>
              <a:rPr dirty="0"/>
              <a:t>O/60s</a:t>
            </a:r>
          </a:p>
        </p:txBody>
      </p:sp>
      <p:sp>
        <p:nvSpPr>
          <p:cNvPr id="395" name="Denis Lovell…"/>
          <p:cNvSpPr txBox="1"/>
          <p:nvPr/>
        </p:nvSpPr>
        <p:spPr>
          <a:xfrm>
            <a:off x="402302" y="3483052"/>
            <a:ext cx="1509076" cy="21319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spcBef>
                <a:spcPts val="400"/>
              </a:spcBef>
              <a:defRPr sz="1000">
                <a:solidFill>
                  <a:srgbClr val="FFFF00"/>
                </a:solidFill>
                <a:latin typeface="Arial"/>
                <a:ea typeface="Arial"/>
                <a:cs typeface="Arial"/>
                <a:sym typeface="Arial"/>
              </a:defRPr>
            </a:pPr>
            <a:r>
              <a:rPr dirty="0"/>
              <a:t>2.   Antonio </a:t>
            </a:r>
            <a:r>
              <a:rPr dirty="0" err="1"/>
              <a:t>Parisi</a:t>
            </a:r>
            <a:endParaRPr dirty="0"/>
          </a:p>
          <a:p>
            <a:pPr>
              <a:spcBef>
                <a:spcPts val="400"/>
              </a:spcBef>
              <a:defRPr sz="1000">
                <a:solidFill>
                  <a:srgbClr val="FFFF00"/>
                </a:solidFill>
                <a:latin typeface="Arial"/>
                <a:ea typeface="Arial"/>
                <a:cs typeface="Arial"/>
                <a:sym typeface="Arial"/>
              </a:defRPr>
            </a:pPr>
            <a:r>
              <a:rPr dirty="0"/>
              <a:t>4.   Gigi Maggiolo</a:t>
            </a:r>
          </a:p>
          <a:p>
            <a:pPr>
              <a:spcBef>
                <a:spcPts val="400"/>
              </a:spcBef>
              <a:defRPr sz="1000">
                <a:solidFill>
                  <a:srgbClr val="FFFF00"/>
                </a:solidFill>
                <a:latin typeface="Arial"/>
                <a:ea typeface="Arial"/>
                <a:cs typeface="Arial"/>
                <a:sym typeface="Arial"/>
              </a:defRPr>
            </a:pPr>
            <a:r>
              <a:rPr dirty="0"/>
              <a:t>5.   Giuseppe </a:t>
            </a:r>
            <a:r>
              <a:rPr dirty="0" err="1"/>
              <a:t>Congera</a:t>
            </a:r>
            <a:endParaRPr dirty="0"/>
          </a:p>
          <a:p>
            <a:pPr>
              <a:spcBef>
                <a:spcPts val="400"/>
              </a:spcBef>
              <a:defRPr sz="1000">
                <a:solidFill>
                  <a:srgbClr val="FFFF00"/>
                </a:solidFill>
                <a:latin typeface="Arial"/>
                <a:ea typeface="Arial"/>
                <a:cs typeface="Arial"/>
                <a:sym typeface="Arial"/>
              </a:defRPr>
            </a:pPr>
            <a:r>
              <a:rPr dirty="0"/>
              <a:t>21. Giovanni Marziale</a:t>
            </a:r>
          </a:p>
          <a:p>
            <a:pPr>
              <a:spcBef>
                <a:spcPts val="400"/>
              </a:spcBef>
              <a:defRPr sz="1000">
                <a:solidFill>
                  <a:srgbClr val="FFFF00"/>
                </a:solidFill>
                <a:latin typeface="Arial"/>
                <a:ea typeface="Arial"/>
                <a:cs typeface="Arial"/>
                <a:sym typeface="Arial"/>
              </a:defRPr>
            </a:pPr>
            <a:r>
              <a:rPr dirty="0"/>
              <a:t>36. Carlo </a:t>
            </a:r>
            <a:r>
              <a:rPr dirty="0" err="1"/>
              <a:t>Ziccardi</a:t>
            </a:r>
            <a:endParaRPr dirty="0"/>
          </a:p>
          <a:p>
            <a:pPr>
              <a:spcBef>
                <a:spcPts val="400"/>
              </a:spcBef>
              <a:defRPr sz="1000">
                <a:solidFill>
                  <a:srgbClr val="FFFF00"/>
                </a:solidFill>
                <a:latin typeface="Arial"/>
                <a:ea typeface="Arial"/>
                <a:cs typeface="Arial"/>
                <a:sym typeface="Arial"/>
              </a:defRPr>
            </a:pPr>
            <a:r>
              <a:rPr dirty="0"/>
              <a:t>38. Giovanni </a:t>
            </a:r>
            <a:r>
              <a:rPr dirty="0" err="1"/>
              <a:t>Chegia</a:t>
            </a:r>
            <a:endParaRPr dirty="0"/>
          </a:p>
          <a:p>
            <a:pPr>
              <a:spcBef>
                <a:spcPts val="400"/>
              </a:spcBef>
              <a:defRPr sz="1000">
                <a:solidFill>
                  <a:srgbClr val="FFFF00"/>
                </a:solidFill>
                <a:latin typeface="Arial"/>
                <a:ea typeface="Arial"/>
                <a:cs typeface="Arial"/>
                <a:sym typeface="Arial"/>
              </a:defRPr>
            </a:pPr>
            <a:r>
              <a:rPr dirty="0"/>
              <a:t>52. Piero Bafaro</a:t>
            </a:r>
          </a:p>
          <a:p>
            <a:pPr>
              <a:spcBef>
                <a:spcPts val="400"/>
              </a:spcBef>
              <a:defRPr sz="1000">
                <a:solidFill>
                  <a:srgbClr val="FFFF00"/>
                </a:solidFill>
                <a:latin typeface="Arial"/>
                <a:ea typeface="Arial"/>
                <a:cs typeface="Arial"/>
                <a:sym typeface="Arial"/>
              </a:defRPr>
            </a:pPr>
            <a:r>
              <a:rPr dirty="0"/>
              <a:t>54. Vittorio </a:t>
            </a:r>
            <a:r>
              <a:rPr dirty="0" err="1"/>
              <a:t>Loli</a:t>
            </a:r>
            <a:endParaRPr dirty="0"/>
          </a:p>
          <a:p>
            <a:pPr>
              <a:spcBef>
                <a:spcPts val="400"/>
              </a:spcBef>
              <a:defRPr sz="1000">
                <a:solidFill>
                  <a:srgbClr val="FFFF00"/>
                </a:solidFill>
                <a:latin typeface="Arial"/>
                <a:ea typeface="Arial"/>
                <a:cs typeface="Arial"/>
                <a:sym typeface="Arial"/>
              </a:defRPr>
            </a:pPr>
            <a:r>
              <a:rPr dirty="0"/>
              <a:t>55. Roberto Casablanca</a:t>
            </a:r>
          </a:p>
          <a:p>
            <a:pPr>
              <a:spcBef>
                <a:spcPts val="400"/>
              </a:spcBef>
              <a:defRPr sz="1000">
                <a:solidFill>
                  <a:srgbClr val="FFFF00"/>
                </a:solidFill>
                <a:latin typeface="Arial"/>
                <a:ea typeface="Arial"/>
                <a:cs typeface="Arial"/>
                <a:sym typeface="Arial"/>
              </a:defRPr>
            </a:pPr>
            <a:r>
              <a:rPr dirty="0"/>
              <a:t>58. Paolo </a:t>
            </a:r>
            <a:r>
              <a:rPr dirty="0" err="1"/>
              <a:t>Tosetto</a:t>
            </a:r>
            <a:endParaRPr dirty="0"/>
          </a:p>
          <a:p>
            <a:pPr>
              <a:spcBef>
                <a:spcPts val="400"/>
              </a:spcBef>
              <a:defRPr sz="1000">
                <a:solidFill>
                  <a:srgbClr val="FFFF00"/>
                </a:solidFill>
                <a:latin typeface="Arial"/>
                <a:ea typeface="Arial"/>
                <a:cs typeface="Arial"/>
                <a:sym typeface="Arial"/>
              </a:defRPr>
            </a:pPr>
            <a:r>
              <a:rPr dirty="0"/>
              <a:t>60. </a:t>
            </a:r>
            <a:r>
              <a:rPr dirty="0" err="1"/>
              <a:t>Gianroberto</a:t>
            </a:r>
            <a:r>
              <a:rPr dirty="0"/>
              <a:t> </a:t>
            </a:r>
            <a:r>
              <a:rPr dirty="0" err="1"/>
              <a:t>Congera</a:t>
            </a:r>
            <a:endParaRPr dirty="0"/>
          </a:p>
        </p:txBody>
      </p:sp>
      <p:sp>
        <p:nvSpPr>
          <p:cNvPr id="396" name="Robert McNeil…"/>
          <p:cNvSpPr txBox="1"/>
          <p:nvPr/>
        </p:nvSpPr>
        <p:spPr>
          <a:xfrm>
            <a:off x="1911378" y="3483052"/>
            <a:ext cx="1628006" cy="1066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spcBef>
                <a:spcPts val="400"/>
              </a:spcBef>
              <a:defRPr sz="1000">
                <a:solidFill>
                  <a:srgbClr val="FFFF00"/>
                </a:solidFill>
                <a:latin typeface="Arial"/>
                <a:ea typeface="Arial"/>
                <a:cs typeface="Arial"/>
                <a:sym typeface="Arial"/>
              </a:defRPr>
            </a:pPr>
            <a:r>
              <a:rPr dirty="0"/>
              <a:t>82. Massimo </a:t>
            </a:r>
            <a:r>
              <a:rPr dirty="0" err="1"/>
              <a:t>Massera</a:t>
            </a:r>
            <a:endParaRPr dirty="0"/>
          </a:p>
          <a:p>
            <a:pPr>
              <a:spcBef>
                <a:spcPts val="400"/>
              </a:spcBef>
              <a:defRPr sz="1000">
                <a:solidFill>
                  <a:srgbClr val="FFFF00"/>
                </a:solidFill>
                <a:latin typeface="Arial"/>
                <a:ea typeface="Arial"/>
                <a:cs typeface="Arial"/>
                <a:sym typeface="Arial"/>
              </a:defRPr>
            </a:pPr>
            <a:r>
              <a:rPr dirty="0"/>
              <a:t>97. Claudio </a:t>
            </a:r>
            <a:r>
              <a:rPr dirty="0" err="1"/>
              <a:t>Scialanca</a:t>
            </a:r>
            <a:endParaRPr dirty="0"/>
          </a:p>
          <a:p>
            <a:pPr>
              <a:spcBef>
                <a:spcPts val="400"/>
              </a:spcBef>
              <a:defRPr sz="1000">
                <a:solidFill>
                  <a:srgbClr val="FFFF00"/>
                </a:solidFill>
                <a:latin typeface="Arial"/>
                <a:ea typeface="Arial"/>
                <a:cs typeface="Arial"/>
                <a:sym typeface="Arial"/>
              </a:defRPr>
            </a:pPr>
            <a:r>
              <a:rPr dirty="0"/>
              <a:t>99. Stefano </a:t>
            </a:r>
            <a:r>
              <a:rPr dirty="0" err="1"/>
              <a:t>Brandizzi</a:t>
            </a:r>
            <a:endParaRPr lang="en-AU" dirty="0"/>
          </a:p>
          <a:p>
            <a:pPr>
              <a:spcBef>
                <a:spcPts val="400"/>
              </a:spcBef>
              <a:defRPr sz="1000">
                <a:solidFill>
                  <a:srgbClr val="FFFF00"/>
                </a:solidFill>
                <a:latin typeface="Arial"/>
                <a:ea typeface="Arial"/>
                <a:cs typeface="Arial"/>
                <a:sym typeface="Arial"/>
              </a:defRPr>
            </a:pPr>
            <a:endParaRPr dirty="0"/>
          </a:p>
          <a:p>
            <a:pPr>
              <a:spcBef>
                <a:spcPts val="400"/>
              </a:spcBef>
              <a:defRPr sz="1000">
                <a:solidFill>
                  <a:srgbClr val="FFFF00"/>
                </a:solidFill>
                <a:latin typeface="Arial"/>
                <a:ea typeface="Arial"/>
                <a:cs typeface="Arial"/>
                <a:sym typeface="Arial"/>
              </a:defRPr>
            </a:pPr>
            <a:r>
              <a:rPr dirty="0"/>
              <a:t>Manager: Antonio Spignolo</a:t>
            </a:r>
          </a:p>
        </p:txBody>
      </p:sp>
      <p:pic>
        <p:nvPicPr>
          <p:cNvPr id="399" name="ITaly 61.jpg" descr="ITaly 6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2554" y="1475004"/>
            <a:ext cx="3252354" cy="1831223"/>
          </a:xfrm>
          <a:prstGeom prst="rect">
            <a:avLst/>
          </a:prstGeom>
          <a:ln w="12700">
            <a:miter lim="400000"/>
          </a:ln>
        </p:spPr>
      </p:pic>
      <p:pic>
        <p:nvPicPr>
          <p:cNvPr id="3" name="Picture 2" descr="A group of people posing for a photo&#10;&#10;Description automatically generated">
            <a:extLst>
              <a:ext uri="{FF2B5EF4-FFF2-40B4-BE49-F238E27FC236}">
                <a16:creationId xmlns:a16="http://schemas.microsoft.com/office/drawing/2014/main" id="{A3519F98-8985-8B60-190F-C6F6DC5F4D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47822" y="1475004"/>
            <a:ext cx="3253023" cy="1825737"/>
          </a:xfrm>
          <a:prstGeom prst="rect">
            <a:avLst/>
          </a:prstGeom>
        </p:spPr>
      </p:pic>
      <p:pic>
        <p:nvPicPr>
          <p:cNvPr id="5" name="Picture 4" descr="A group of people posing for a photo&#10;&#10;Description automatically generated with medium confidence">
            <a:extLst>
              <a:ext uri="{FF2B5EF4-FFF2-40B4-BE49-F238E27FC236}">
                <a16:creationId xmlns:a16="http://schemas.microsoft.com/office/drawing/2014/main" id="{A22200FB-984D-3CCF-BA3F-CF9E947E0F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20523" y="1473562"/>
            <a:ext cx="3252354" cy="1829780"/>
          </a:xfrm>
          <a:prstGeom prst="rect">
            <a:avLst/>
          </a:prstGeom>
        </p:spPr>
      </p:pic>
      <p:graphicFrame>
        <p:nvGraphicFramePr>
          <p:cNvPr id="6" name="Table 5">
            <a:extLst>
              <a:ext uri="{FF2B5EF4-FFF2-40B4-BE49-F238E27FC236}">
                <a16:creationId xmlns:a16="http://schemas.microsoft.com/office/drawing/2014/main" id="{F4C537E7-3AD4-37FE-9B33-0AF895A76C66}"/>
              </a:ext>
            </a:extLst>
          </p:cNvPr>
          <p:cNvGraphicFramePr>
            <a:graphicFrameLocks noGrp="1"/>
          </p:cNvGraphicFramePr>
          <p:nvPr>
            <p:extLst>
              <p:ext uri="{D42A27DB-BD31-4B8C-83A1-F6EECF244321}">
                <p14:modId xmlns:p14="http://schemas.microsoft.com/office/powerpoint/2010/main" val="3089016336"/>
              </p:ext>
            </p:extLst>
          </p:nvPr>
        </p:nvGraphicFramePr>
        <p:xfrm>
          <a:off x="3746160" y="3483052"/>
          <a:ext cx="1981540" cy="2095500"/>
        </p:xfrm>
        <a:graphic>
          <a:graphicData uri="http://schemas.openxmlformats.org/drawingml/2006/table">
            <a:tbl>
              <a:tblPr>
                <a:tableStyleId>{5C22544A-7EE6-4342-B048-85BDC9FD1C3A}</a:tableStyleId>
              </a:tblPr>
              <a:tblGrid>
                <a:gridCol w="198125">
                  <a:extLst>
                    <a:ext uri="{9D8B030D-6E8A-4147-A177-3AD203B41FA5}">
                      <a16:colId xmlns:a16="http://schemas.microsoft.com/office/drawing/2014/main" val="569736446"/>
                    </a:ext>
                  </a:extLst>
                </a:gridCol>
                <a:gridCol w="1783415">
                  <a:extLst>
                    <a:ext uri="{9D8B030D-6E8A-4147-A177-3AD203B41FA5}">
                      <a16:colId xmlns:a16="http://schemas.microsoft.com/office/drawing/2014/main" val="1004195461"/>
                    </a:ext>
                  </a:extLst>
                </a:gridCol>
              </a:tblGrid>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1</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M JOSEPH John Stephenson </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0260207"/>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2</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MUKHTIAR SINGH Avtar</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23283456"/>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4</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ATTAR SINGH Manjinder</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7934908"/>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5</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SUNDAR SINGH Harjit </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0162447"/>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6</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SINGH Sarjit</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8282950"/>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7</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HOOI Ka Choy</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4519631"/>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8</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MAHAN SINGH </a:t>
                      </a:r>
                      <a:r>
                        <a:rPr lang="en-AU" sz="900" u="none" strike="noStrike" dirty="0" err="1">
                          <a:solidFill>
                            <a:srgbClr val="FFFF00"/>
                          </a:solidFill>
                          <a:effectLst/>
                          <a:latin typeface="Arial" panose="020B0604020202020204" pitchFamily="34" charset="0"/>
                          <a:cs typeface="Arial" panose="020B0604020202020204" pitchFamily="34" charset="0"/>
                        </a:rPr>
                        <a:t>Harmohan</a:t>
                      </a:r>
                      <a:r>
                        <a:rPr lang="en-AU" sz="900" u="none" strike="noStrike" dirty="0">
                          <a:solidFill>
                            <a:srgbClr val="FFFF00"/>
                          </a:solidFill>
                          <a:effectLst/>
                          <a:latin typeface="Arial" panose="020B0604020202020204" pitchFamily="34" charset="0"/>
                          <a:cs typeface="Arial" panose="020B0604020202020204" pitchFamily="34" charset="0"/>
                        </a:rPr>
                        <a:t> </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3380712"/>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9</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a:solidFill>
                            <a:srgbClr val="FFFF00"/>
                          </a:solidFill>
                          <a:effectLst/>
                          <a:latin typeface="Arial" panose="020B0604020202020204" pitchFamily="34" charset="0"/>
                          <a:cs typeface="Arial" panose="020B0604020202020204" pitchFamily="34" charset="0"/>
                        </a:rPr>
                        <a:t>TARA Inderjit</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0578337"/>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10</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CHIN Sow Ten</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35173285"/>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11</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a:solidFill>
                            <a:srgbClr val="FFFF00"/>
                          </a:solidFill>
                          <a:effectLst/>
                          <a:latin typeface="Arial" panose="020B0604020202020204" pitchFamily="34" charset="0"/>
                          <a:cs typeface="Arial" panose="020B0604020202020204" pitchFamily="34" charset="0"/>
                        </a:rPr>
                        <a:t>MINDER SINGH Surjan</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7323300"/>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12</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BIN ABDUL AZIZ </a:t>
                      </a:r>
                      <a:r>
                        <a:rPr lang="en-AU" sz="900" u="none" strike="noStrike" dirty="0" err="1">
                          <a:solidFill>
                            <a:srgbClr val="FFFF00"/>
                          </a:solidFill>
                          <a:effectLst/>
                          <a:latin typeface="Arial" panose="020B0604020202020204" pitchFamily="34" charset="0"/>
                          <a:cs typeface="Arial" panose="020B0604020202020204" pitchFamily="34" charset="0"/>
                        </a:rPr>
                        <a:t>Mohd</a:t>
                      </a:r>
                      <a:r>
                        <a:rPr lang="en-AU" sz="900" u="none" strike="noStrike" dirty="0">
                          <a:solidFill>
                            <a:srgbClr val="FFFF00"/>
                          </a:solidFill>
                          <a:effectLst/>
                          <a:latin typeface="Arial" panose="020B0604020202020204" pitchFamily="34" charset="0"/>
                          <a:cs typeface="Arial" panose="020B0604020202020204" pitchFamily="34" charset="0"/>
                        </a:rPr>
                        <a:t> Nasir</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3006119"/>
                  </a:ext>
                </a:extLst>
              </a:tr>
            </a:tbl>
          </a:graphicData>
        </a:graphic>
      </p:graphicFrame>
      <p:graphicFrame>
        <p:nvGraphicFramePr>
          <p:cNvPr id="7" name="Table 6">
            <a:extLst>
              <a:ext uri="{FF2B5EF4-FFF2-40B4-BE49-F238E27FC236}">
                <a16:creationId xmlns:a16="http://schemas.microsoft.com/office/drawing/2014/main" id="{8758959F-7AD2-D19E-1237-17C080736680}"/>
              </a:ext>
            </a:extLst>
          </p:cNvPr>
          <p:cNvGraphicFramePr>
            <a:graphicFrameLocks noGrp="1"/>
          </p:cNvGraphicFramePr>
          <p:nvPr>
            <p:extLst>
              <p:ext uri="{D42A27DB-BD31-4B8C-83A1-F6EECF244321}">
                <p14:modId xmlns:p14="http://schemas.microsoft.com/office/powerpoint/2010/main" val="3165695227"/>
              </p:ext>
            </p:extLst>
          </p:nvPr>
        </p:nvGraphicFramePr>
        <p:xfrm>
          <a:off x="3767216" y="5568950"/>
          <a:ext cx="1752600" cy="571500"/>
        </p:xfrm>
        <a:graphic>
          <a:graphicData uri="http://schemas.openxmlformats.org/drawingml/2006/table">
            <a:tbl>
              <a:tblPr>
                <a:tableStyleId>{5C22544A-7EE6-4342-B048-85BDC9FD1C3A}</a:tableStyleId>
              </a:tblPr>
              <a:tblGrid>
                <a:gridCol w="163561">
                  <a:extLst>
                    <a:ext uri="{9D8B030D-6E8A-4147-A177-3AD203B41FA5}">
                      <a16:colId xmlns:a16="http://schemas.microsoft.com/office/drawing/2014/main" val="569736446"/>
                    </a:ext>
                  </a:extLst>
                </a:gridCol>
                <a:gridCol w="1589039">
                  <a:extLst>
                    <a:ext uri="{9D8B030D-6E8A-4147-A177-3AD203B41FA5}">
                      <a16:colId xmlns:a16="http://schemas.microsoft.com/office/drawing/2014/main" val="1004195461"/>
                    </a:ext>
                  </a:extLst>
                </a:gridCol>
              </a:tblGrid>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13</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MARKS TIO Raymond </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9951631"/>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15</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a:solidFill>
                            <a:srgbClr val="FFFF00"/>
                          </a:solidFill>
                          <a:effectLst/>
                          <a:latin typeface="Arial" panose="020B0604020202020204" pitchFamily="34" charset="0"/>
                          <a:cs typeface="Arial" panose="020B0604020202020204" pitchFamily="34" charset="0"/>
                        </a:rPr>
                        <a:t>SHAH Azman</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0182057"/>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16</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BIN ABDULLAH Shamsul</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1887436"/>
                  </a:ext>
                </a:extLst>
              </a:tr>
            </a:tbl>
          </a:graphicData>
        </a:graphic>
      </p:graphicFrame>
      <p:graphicFrame>
        <p:nvGraphicFramePr>
          <p:cNvPr id="8" name="Table 7">
            <a:extLst>
              <a:ext uri="{FF2B5EF4-FFF2-40B4-BE49-F238E27FC236}">
                <a16:creationId xmlns:a16="http://schemas.microsoft.com/office/drawing/2014/main" id="{D78E563C-A775-D46B-F713-26A2B1D4CF65}"/>
              </a:ext>
            </a:extLst>
          </p:cNvPr>
          <p:cNvGraphicFramePr>
            <a:graphicFrameLocks noGrp="1"/>
          </p:cNvGraphicFramePr>
          <p:nvPr>
            <p:extLst>
              <p:ext uri="{D42A27DB-BD31-4B8C-83A1-F6EECF244321}">
                <p14:modId xmlns:p14="http://schemas.microsoft.com/office/powerpoint/2010/main" val="4162612308"/>
              </p:ext>
            </p:extLst>
          </p:nvPr>
        </p:nvGraphicFramePr>
        <p:xfrm>
          <a:off x="5405900" y="4748159"/>
          <a:ext cx="2427970" cy="571500"/>
        </p:xfrm>
        <a:graphic>
          <a:graphicData uri="http://schemas.openxmlformats.org/drawingml/2006/table">
            <a:tbl>
              <a:tblPr>
                <a:tableStyleId>{5C22544A-7EE6-4342-B048-85BDC9FD1C3A}</a:tableStyleId>
              </a:tblPr>
              <a:tblGrid>
                <a:gridCol w="1082020">
                  <a:extLst>
                    <a:ext uri="{9D8B030D-6E8A-4147-A177-3AD203B41FA5}">
                      <a16:colId xmlns:a16="http://schemas.microsoft.com/office/drawing/2014/main" val="2596444819"/>
                    </a:ext>
                  </a:extLst>
                </a:gridCol>
                <a:gridCol w="1345950">
                  <a:extLst>
                    <a:ext uri="{9D8B030D-6E8A-4147-A177-3AD203B41FA5}">
                      <a16:colId xmlns:a16="http://schemas.microsoft.com/office/drawing/2014/main" val="1677209446"/>
                    </a:ext>
                  </a:extLst>
                </a:gridCol>
              </a:tblGrid>
              <a:tr h="190500">
                <a:tc>
                  <a:txBody>
                    <a:bodyPr/>
                    <a:lstStyle/>
                    <a:p>
                      <a:pPr algn="l" fontAlgn="ctr"/>
                      <a:r>
                        <a:rPr lang="en-AU" sz="1100" u="none" strike="noStrike" dirty="0">
                          <a:solidFill>
                            <a:srgbClr val="FFFF00"/>
                          </a:solidFill>
                          <a:effectLst/>
                        </a:rPr>
                        <a:t>JAUHARI </a:t>
                      </a:r>
                      <a:r>
                        <a:rPr lang="en-AU" sz="1100" u="none" strike="noStrike" dirty="0" err="1">
                          <a:solidFill>
                            <a:srgbClr val="FFFF00"/>
                          </a:solidFill>
                          <a:effectLst/>
                        </a:rPr>
                        <a:t>Zaiharin</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100" u="none" strike="noStrike" dirty="0">
                          <a:solidFill>
                            <a:srgbClr val="FFFF00"/>
                          </a:solidFill>
                          <a:effectLst/>
                        </a:rPr>
                        <a:t>Manager</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9985001"/>
                  </a:ext>
                </a:extLst>
              </a:tr>
              <a:tr h="190500">
                <a:tc>
                  <a:txBody>
                    <a:bodyPr/>
                    <a:lstStyle/>
                    <a:p>
                      <a:pPr algn="l" fontAlgn="ctr"/>
                      <a:r>
                        <a:rPr lang="en-AU" sz="1100" u="none" strike="noStrike" dirty="0">
                          <a:solidFill>
                            <a:srgbClr val="FFFF00"/>
                          </a:solidFill>
                          <a:effectLst/>
                        </a:rPr>
                        <a:t>SINGH Sarjit</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100" u="none" strike="noStrike" dirty="0">
                          <a:solidFill>
                            <a:srgbClr val="FFFF00"/>
                          </a:solidFill>
                          <a:effectLst/>
                        </a:rPr>
                        <a:t>Coach</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7379217"/>
                  </a:ext>
                </a:extLst>
              </a:tr>
              <a:tr h="190500">
                <a:tc>
                  <a:txBody>
                    <a:bodyPr/>
                    <a:lstStyle/>
                    <a:p>
                      <a:pPr algn="l" fontAlgn="ctr"/>
                      <a:r>
                        <a:rPr lang="en-AU" sz="1100" u="none" strike="noStrike" dirty="0">
                          <a:solidFill>
                            <a:srgbClr val="FFFF00"/>
                          </a:solidFill>
                          <a:effectLst/>
                        </a:rPr>
                        <a:t>ZAABA Mond</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100" u="none" strike="noStrike" dirty="0">
                          <a:solidFill>
                            <a:srgbClr val="FFFF00"/>
                          </a:solidFill>
                          <a:effectLst/>
                        </a:rPr>
                        <a:t>Physio</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23915261"/>
                  </a:ext>
                </a:extLst>
              </a:tr>
            </a:tbl>
          </a:graphicData>
        </a:graphic>
      </p:graphicFrame>
      <p:graphicFrame>
        <p:nvGraphicFramePr>
          <p:cNvPr id="9" name="Table 8">
            <a:extLst>
              <a:ext uri="{FF2B5EF4-FFF2-40B4-BE49-F238E27FC236}">
                <a16:creationId xmlns:a16="http://schemas.microsoft.com/office/drawing/2014/main" id="{1C56D1AB-5FBC-2BFC-0D69-93B890140141}"/>
              </a:ext>
            </a:extLst>
          </p:cNvPr>
          <p:cNvGraphicFramePr>
            <a:graphicFrameLocks noGrp="1"/>
          </p:cNvGraphicFramePr>
          <p:nvPr>
            <p:extLst>
              <p:ext uri="{D42A27DB-BD31-4B8C-83A1-F6EECF244321}">
                <p14:modId xmlns:p14="http://schemas.microsoft.com/office/powerpoint/2010/main" val="741998780"/>
              </p:ext>
            </p:extLst>
          </p:nvPr>
        </p:nvGraphicFramePr>
        <p:xfrm>
          <a:off x="7179556" y="3477850"/>
          <a:ext cx="2242538" cy="2095500"/>
        </p:xfrm>
        <a:graphic>
          <a:graphicData uri="http://schemas.openxmlformats.org/drawingml/2006/table">
            <a:tbl>
              <a:tblPr>
                <a:tableStyleId>{5C22544A-7EE6-4342-B048-85BDC9FD1C3A}</a:tableStyleId>
              </a:tblPr>
              <a:tblGrid>
                <a:gridCol w="224544">
                  <a:extLst>
                    <a:ext uri="{9D8B030D-6E8A-4147-A177-3AD203B41FA5}">
                      <a16:colId xmlns:a16="http://schemas.microsoft.com/office/drawing/2014/main" val="1733510359"/>
                    </a:ext>
                  </a:extLst>
                </a:gridCol>
                <a:gridCol w="2017994">
                  <a:extLst>
                    <a:ext uri="{9D8B030D-6E8A-4147-A177-3AD203B41FA5}">
                      <a16:colId xmlns:a16="http://schemas.microsoft.com/office/drawing/2014/main" val="1090546139"/>
                    </a:ext>
                  </a:extLst>
                </a:gridCol>
              </a:tblGrid>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1</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a:solidFill>
                            <a:srgbClr val="FFFF00"/>
                          </a:solidFill>
                          <a:effectLst/>
                          <a:latin typeface="Arial" panose="020B0604020202020204" pitchFamily="34" charset="0"/>
                          <a:cs typeface="Arial" panose="020B0604020202020204" pitchFamily="34" charset="0"/>
                        </a:rPr>
                        <a:t>BIN YAHAYA Azmi (GK)</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2615701"/>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2</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a:solidFill>
                            <a:srgbClr val="FFFF00"/>
                          </a:solidFill>
                          <a:effectLst/>
                          <a:latin typeface="Arial" panose="020B0604020202020204" pitchFamily="34" charset="0"/>
                          <a:cs typeface="Arial" panose="020B0604020202020204" pitchFamily="34" charset="0"/>
                        </a:rPr>
                        <a:t>BIN ABDULLAH Faizal</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97860714"/>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3</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ONG Seng Leong</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2222212"/>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4</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BIN MOHAMMED ASHRAF </a:t>
                      </a:r>
                      <a:r>
                        <a:rPr lang="en-AU" sz="900" u="none" strike="noStrike" dirty="0" err="1">
                          <a:solidFill>
                            <a:srgbClr val="FFFF00"/>
                          </a:solidFill>
                          <a:effectLst/>
                          <a:latin typeface="Arial" panose="020B0604020202020204" pitchFamily="34" charset="0"/>
                          <a:cs typeface="Arial" panose="020B0604020202020204" pitchFamily="34" charset="0"/>
                        </a:rPr>
                        <a:t>Kassim</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3395032"/>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5</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KANMANI </a:t>
                      </a:r>
                      <a:r>
                        <a:rPr lang="en-AU" sz="900" u="none" strike="noStrike" dirty="0" err="1">
                          <a:solidFill>
                            <a:srgbClr val="FFFF00"/>
                          </a:solidFill>
                          <a:effectLst/>
                          <a:latin typeface="Arial" panose="020B0604020202020204" pitchFamily="34" charset="0"/>
                          <a:cs typeface="Arial" panose="020B0604020202020204" pitchFamily="34" charset="0"/>
                        </a:rPr>
                        <a:t>Tharmalingam</a:t>
                      </a:r>
                      <a:r>
                        <a:rPr lang="en-AU" sz="900" u="none" strike="noStrike" dirty="0">
                          <a:solidFill>
                            <a:srgbClr val="FFFF00"/>
                          </a:solidFill>
                          <a:effectLst/>
                          <a:latin typeface="Arial" panose="020B0604020202020204" pitchFamily="34" charset="0"/>
                          <a:cs typeface="Arial" panose="020B0604020202020204" pitchFamily="34" charset="0"/>
                        </a:rPr>
                        <a:t> </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9254730"/>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6</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a:solidFill>
                            <a:srgbClr val="FFFF00"/>
                          </a:solidFill>
                          <a:effectLst/>
                          <a:latin typeface="Arial" panose="020B0604020202020204" pitchFamily="34" charset="0"/>
                          <a:cs typeface="Arial" panose="020B0604020202020204" pitchFamily="34" charset="0"/>
                        </a:rPr>
                        <a:t>ARULANTHU Anthony Samy</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1396240"/>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7</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a:solidFill>
                            <a:srgbClr val="FFFF00"/>
                          </a:solidFill>
                          <a:effectLst/>
                          <a:latin typeface="Arial" panose="020B0604020202020204" pitchFamily="34" charset="0"/>
                          <a:cs typeface="Arial" panose="020B0604020202020204" pitchFamily="34" charset="0"/>
                        </a:rPr>
                        <a:t>SUNDAR SINGH Hari Singh</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80848532"/>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8</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AMAR SINGH </a:t>
                      </a:r>
                      <a:r>
                        <a:rPr lang="en-AU" sz="900" u="none" strike="noStrike" dirty="0" err="1">
                          <a:solidFill>
                            <a:srgbClr val="FFFF00"/>
                          </a:solidFill>
                          <a:effectLst/>
                          <a:latin typeface="Arial" panose="020B0604020202020204" pitchFamily="34" charset="0"/>
                          <a:cs typeface="Arial" panose="020B0604020202020204" pitchFamily="34" charset="0"/>
                        </a:rPr>
                        <a:t>Mohindar</a:t>
                      </a:r>
                      <a:r>
                        <a:rPr lang="en-AU" sz="900" u="none" strike="noStrike" dirty="0">
                          <a:solidFill>
                            <a:srgbClr val="FFFF00"/>
                          </a:solidFill>
                          <a:effectLst/>
                          <a:latin typeface="Arial" panose="020B0604020202020204" pitchFamily="34" charset="0"/>
                          <a:cs typeface="Arial" panose="020B0604020202020204" pitchFamily="34" charset="0"/>
                        </a:rPr>
                        <a:t> Singh</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3570355"/>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9</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a:solidFill>
                            <a:srgbClr val="FFFF00"/>
                          </a:solidFill>
                          <a:effectLst/>
                          <a:latin typeface="Arial" panose="020B0604020202020204" pitchFamily="34" charset="0"/>
                          <a:cs typeface="Arial" panose="020B0604020202020204" pitchFamily="34" charset="0"/>
                        </a:rPr>
                        <a:t>BIN ABDULLAH Abd Razak</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404501"/>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10</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a:solidFill>
                            <a:srgbClr val="FFFF00"/>
                          </a:solidFill>
                          <a:effectLst/>
                          <a:latin typeface="Arial" panose="020B0604020202020204" pitchFamily="34" charset="0"/>
                          <a:cs typeface="Arial" panose="020B0604020202020204" pitchFamily="34" charset="0"/>
                        </a:rPr>
                        <a:t>THIND Hussanpal Singh</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4246384"/>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11</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BIN HUSSIN </a:t>
                      </a:r>
                      <a:r>
                        <a:rPr lang="en-AU" sz="900" u="none" strike="noStrike" dirty="0" err="1">
                          <a:solidFill>
                            <a:srgbClr val="FFFF00"/>
                          </a:solidFill>
                          <a:effectLst/>
                          <a:latin typeface="Arial" panose="020B0604020202020204" pitchFamily="34" charset="0"/>
                          <a:cs typeface="Arial" panose="020B0604020202020204" pitchFamily="34" charset="0"/>
                        </a:rPr>
                        <a:t>Mohd</a:t>
                      </a:r>
                      <a:r>
                        <a:rPr lang="en-AU" sz="900" u="none" strike="noStrike" dirty="0">
                          <a:solidFill>
                            <a:srgbClr val="FFFF00"/>
                          </a:solidFill>
                          <a:effectLst/>
                          <a:latin typeface="Arial" panose="020B0604020202020204" pitchFamily="34" charset="0"/>
                          <a:cs typeface="Arial" panose="020B0604020202020204" pitchFamily="34" charset="0"/>
                        </a:rPr>
                        <a:t> Noor</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3022754"/>
                  </a:ext>
                </a:extLst>
              </a:tr>
            </a:tbl>
          </a:graphicData>
        </a:graphic>
      </p:graphicFrame>
      <p:graphicFrame>
        <p:nvGraphicFramePr>
          <p:cNvPr id="10" name="Table 9">
            <a:extLst>
              <a:ext uri="{FF2B5EF4-FFF2-40B4-BE49-F238E27FC236}">
                <a16:creationId xmlns:a16="http://schemas.microsoft.com/office/drawing/2014/main" id="{B07F7C3D-55E1-CC81-2122-CE89179E55A4}"/>
              </a:ext>
            </a:extLst>
          </p:cNvPr>
          <p:cNvGraphicFramePr>
            <a:graphicFrameLocks noGrp="1"/>
          </p:cNvGraphicFramePr>
          <p:nvPr>
            <p:extLst>
              <p:ext uri="{D42A27DB-BD31-4B8C-83A1-F6EECF244321}">
                <p14:modId xmlns:p14="http://schemas.microsoft.com/office/powerpoint/2010/main" val="39735089"/>
              </p:ext>
            </p:extLst>
          </p:nvPr>
        </p:nvGraphicFramePr>
        <p:xfrm>
          <a:off x="7196267" y="5578552"/>
          <a:ext cx="2274272" cy="571500"/>
        </p:xfrm>
        <a:graphic>
          <a:graphicData uri="http://schemas.openxmlformats.org/drawingml/2006/table">
            <a:tbl>
              <a:tblPr>
                <a:tableStyleId>{5C22544A-7EE6-4342-B048-85BDC9FD1C3A}</a:tableStyleId>
              </a:tblPr>
              <a:tblGrid>
                <a:gridCol w="193956">
                  <a:extLst>
                    <a:ext uri="{9D8B030D-6E8A-4147-A177-3AD203B41FA5}">
                      <a16:colId xmlns:a16="http://schemas.microsoft.com/office/drawing/2014/main" val="1670311302"/>
                    </a:ext>
                  </a:extLst>
                </a:gridCol>
                <a:gridCol w="2080316">
                  <a:extLst>
                    <a:ext uri="{9D8B030D-6E8A-4147-A177-3AD203B41FA5}">
                      <a16:colId xmlns:a16="http://schemas.microsoft.com/office/drawing/2014/main" val="301735143"/>
                    </a:ext>
                  </a:extLst>
                </a:gridCol>
              </a:tblGrid>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12</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BIN TAWANG Ahmad </a:t>
                      </a:r>
                      <a:r>
                        <a:rPr lang="en-AU" sz="900" u="none" strike="noStrike" dirty="0" err="1">
                          <a:solidFill>
                            <a:srgbClr val="FFFF00"/>
                          </a:solidFill>
                          <a:effectLst/>
                          <a:latin typeface="Arial" panose="020B0604020202020204" pitchFamily="34" charset="0"/>
                          <a:cs typeface="Arial" panose="020B0604020202020204" pitchFamily="34" charset="0"/>
                        </a:rPr>
                        <a:t>Saufy</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3960230"/>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13</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MURUGESAN Mahendran</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78118076"/>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14</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FRANCIS XAVIER Gerard</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3108619"/>
                  </a:ext>
                </a:extLst>
              </a:tr>
            </a:tbl>
          </a:graphicData>
        </a:graphic>
      </p:graphicFrame>
      <p:graphicFrame>
        <p:nvGraphicFramePr>
          <p:cNvPr id="11" name="Table 10">
            <a:extLst>
              <a:ext uri="{FF2B5EF4-FFF2-40B4-BE49-F238E27FC236}">
                <a16:creationId xmlns:a16="http://schemas.microsoft.com/office/drawing/2014/main" id="{A4292204-0FA7-6FDB-4FF5-66396E40288C}"/>
              </a:ext>
            </a:extLst>
          </p:cNvPr>
          <p:cNvGraphicFramePr>
            <a:graphicFrameLocks noGrp="1"/>
          </p:cNvGraphicFramePr>
          <p:nvPr>
            <p:extLst>
              <p:ext uri="{D42A27DB-BD31-4B8C-83A1-F6EECF244321}">
                <p14:modId xmlns:p14="http://schemas.microsoft.com/office/powerpoint/2010/main" val="1157361341"/>
              </p:ext>
            </p:extLst>
          </p:nvPr>
        </p:nvGraphicFramePr>
        <p:xfrm>
          <a:off x="5405900" y="3704117"/>
          <a:ext cx="1752600" cy="762000"/>
        </p:xfrm>
        <a:graphic>
          <a:graphicData uri="http://schemas.openxmlformats.org/drawingml/2006/table">
            <a:tbl>
              <a:tblPr>
                <a:tableStyleId>{5C22544A-7EE6-4342-B048-85BDC9FD1C3A}</a:tableStyleId>
              </a:tblPr>
              <a:tblGrid>
                <a:gridCol w="163561">
                  <a:extLst>
                    <a:ext uri="{9D8B030D-6E8A-4147-A177-3AD203B41FA5}">
                      <a16:colId xmlns:a16="http://schemas.microsoft.com/office/drawing/2014/main" val="2167206211"/>
                    </a:ext>
                  </a:extLst>
                </a:gridCol>
                <a:gridCol w="1589039">
                  <a:extLst>
                    <a:ext uri="{9D8B030D-6E8A-4147-A177-3AD203B41FA5}">
                      <a16:colId xmlns:a16="http://schemas.microsoft.com/office/drawing/2014/main" val="769798503"/>
                    </a:ext>
                  </a:extLst>
                </a:gridCol>
              </a:tblGrid>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17</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DHALIWAL </a:t>
                      </a:r>
                      <a:r>
                        <a:rPr lang="en-AU" sz="900" u="none" strike="noStrike" dirty="0" err="1">
                          <a:solidFill>
                            <a:srgbClr val="FFFF00"/>
                          </a:solidFill>
                          <a:effectLst/>
                          <a:latin typeface="Arial" panose="020B0604020202020204" pitchFamily="34" charset="0"/>
                          <a:cs typeface="Arial" panose="020B0604020202020204" pitchFamily="34" charset="0"/>
                        </a:rPr>
                        <a:t>Surindar</a:t>
                      </a:r>
                      <a:r>
                        <a:rPr lang="en-AU" sz="900" u="none" strike="noStrike" dirty="0">
                          <a:solidFill>
                            <a:srgbClr val="FFFF00"/>
                          </a:solidFill>
                          <a:effectLst/>
                          <a:latin typeface="Arial" panose="020B0604020202020204" pitchFamily="34" charset="0"/>
                          <a:cs typeface="Arial" panose="020B0604020202020204" pitchFamily="34" charset="0"/>
                        </a:rPr>
                        <a:t> (C)</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0154072"/>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21</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P VELAIUTHAM Chandra.</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2586548"/>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23</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SEQUERAH Collin </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16699883"/>
                  </a:ext>
                </a:extLst>
              </a:tr>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25</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sv-SE" sz="900" u="none" strike="noStrike" dirty="0">
                          <a:solidFill>
                            <a:srgbClr val="FFFF00"/>
                          </a:solidFill>
                          <a:effectLst/>
                          <a:latin typeface="Arial" panose="020B0604020202020204" pitchFamily="34" charset="0"/>
                          <a:cs typeface="Arial" panose="020B0604020202020204" pitchFamily="34" charset="0"/>
                        </a:rPr>
                        <a:t>JESWANT SINGH Krishan </a:t>
                      </a:r>
                      <a:endParaRPr lang="sv-SE"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2619230"/>
                  </a:ext>
                </a:extLst>
              </a:tr>
            </a:tbl>
          </a:graphicData>
        </a:graphic>
      </p:graphicFrame>
      <p:graphicFrame>
        <p:nvGraphicFramePr>
          <p:cNvPr id="12" name="Table 11">
            <a:extLst>
              <a:ext uri="{FF2B5EF4-FFF2-40B4-BE49-F238E27FC236}">
                <a16:creationId xmlns:a16="http://schemas.microsoft.com/office/drawing/2014/main" id="{2A2AD367-4C19-F81B-BCD0-9DDB58EF0BC5}"/>
              </a:ext>
            </a:extLst>
          </p:cNvPr>
          <p:cNvGraphicFramePr>
            <a:graphicFrameLocks noGrp="1"/>
          </p:cNvGraphicFramePr>
          <p:nvPr>
            <p:extLst>
              <p:ext uri="{D42A27DB-BD31-4B8C-83A1-F6EECF244321}">
                <p14:modId xmlns:p14="http://schemas.microsoft.com/office/powerpoint/2010/main" val="2894218856"/>
              </p:ext>
            </p:extLst>
          </p:nvPr>
        </p:nvGraphicFramePr>
        <p:xfrm>
          <a:off x="9080500" y="3483052"/>
          <a:ext cx="1718172" cy="992505"/>
        </p:xfrm>
        <a:graphic>
          <a:graphicData uri="http://schemas.openxmlformats.org/drawingml/2006/table">
            <a:tbl>
              <a:tblPr>
                <a:tableStyleId>{5C22544A-7EE6-4342-B048-85BDC9FD1C3A}</a:tableStyleId>
              </a:tblPr>
              <a:tblGrid>
                <a:gridCol w="228600">
                  <a:extLst>
                    <a:ext uri="{9D8B030D-6E8A-4147-A177-3AD203B41FA5}">
                      <a16:colId xmlns:a16="http://schemas.microsoft.com/office/drawing/2014/main" val="1666471376"/>
                    </a:ext>
                  </a:extLst>
                </a:gridCol>
                <a:gridCol w="1489572">
                  <a:extLst>
                    <a:ext uri="{9D8B030D-6E8A-4147-A177-3AD203B41FA5}">
                      <a16:colId xmlns:a16="http://schemas.microsoft.com/office/drawing/2014/main" val="3209417916"/>
                    </a:ext>
                  </a:extLst>
                </a:gridCol>
              </a:tblGrid>
              <a:tr h="190500">
                <a:tc>
                  <a:txBody>
                    <a:bodyPr/>
                    <a:lstStyle/>
                    <a:p>
                      <a:pPr algn="ctr" fontAlgn="ctr"/>
                      <a:r>
                        <a:rPr lang="en-AU" sz="900" u="none" strike="noStrike">
                          <a:solidFill>
                            <a:srgbClr val="FFFF00"/>
                          </a:solidFill>
                          <a:effectLst/>
                          <a:latin typeface="Arial" panose="020B0604020202020204" pitchFamily="34" charset="0"/>
                          <a:cs typeface="Arial" panose="020B0604020202020204" pitchFamily="34" charset="0"/>
                        </a:rPr>
                        <a:t>15</a:t>
                      </a:r>
                      <a:endParaRPr lang="en-AU" sz="9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SARJIT Awtar</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3021583"/>
                  </a:ext>
                </a:extLst>
              </a:tr>
              <a:tr h="190500">
                <a:tc>
                  <a:txBody>
                    <a:bodyPr/>
                    <a:lstStyle/>
                    <a:p>
                      <a:pPr algn="ctr" fontAlgn="ctr"/>
                      <a:r>
                        <a:rPr lang="en-AU" sz="900" u="none" strike="noStrike" dirty="0">
                          <a:solidFill>
                            <a:srgbClr val="FFFF00"/>
                          </a:solidFill>
                          <a:effectLst/>
                          <a:latin typeface="Arial" panose="020B0604020202020204" pitchFamily="34" charset="0"/>
                          <a:cs typeface="Arial" panose="020B0604020202020204" pitchFamily="34" charset="0"/>
                        </a:rPr>
                        <a:t>16</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KOAY Teng </a:t>
                      </a:r>
                      <a:r>
                        <a:rPr lang="en-AU" sz="900" u="none" strike="noStrike" dirty="0" err="1">
                          <a:solidFill>
                            <a:srgbClr val="FFFF00"/>
                          </a:solidFill>
                          <a:effectLst/>
                          <a:latin typeface="Arial" panose="020B0604020202020204" pitchFamily="34" charset="0"/>
                          <a:cs typeface="Arial" panose="020B0604020202020204" pitchFamily="34" charset="0"/>
                        </a:rPr>
                        <a:t>Hin</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8668372"/>
                  </a:ext>
                </a:extLst>
              </a:tr>
              <a:tr h="0">
                <a:tc>
                  <a:txBody>
                    <a:bodyPr/>
                    <a:lstStyle/>
                    <a:p>
                      <a:pPr algn="ctr" fontAlgn="ctr"/>
                      <a:r>
                        <a:rPr lang="en-AU" sz="900" b="0" i="0" u="none" strike="noStrike" dirty="0">
                          <a:solidFill>
                            <a:srgbClr val="FFFF00"/>
                          </a:solidFill>
                          <a:effectLst/>
                          <a:latin typeface="Arial" panose="020B0604020202020204" pitchFamily="34" charset="0"/>
                          <a:cs typeface="Arial" panose="020B0604020202020204" pitchFamily="34" charset="0"/>
                        </a:rPr>
                        <a:t>17</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DAVID Raymond</a:t>
                      </a:r>
                    </a:p>
                    <a:p>
                      <a:pPr algn="l" fontAlgn="ctr"/>
                      <a:endParaRPr lang="en-AU" sz="900" b="0" i="0" u="none" strike="noStrike" dirty="0">
                        <a:solidFill>
                          <a:srgbClr val="FFFF00"/>
                        </a:solidFill>
                        <a:effectLst/>
                        <a:latin typeface="Arial" panose="020B0604020202020204" pitchFamily="34" charset="0"/>
                        <a:cs typeface="Arial" panose="020B0604020202020204" pitchFamily="34" charset="0"/>
                      </a:endParaRPr>
                    </a:p>
                    <a:p>
                      <a:pPr algn="l" fontAlgn="ct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0163813"/>
                  </a:ext>
                </a:extLst>
              </a:tr>
              <a:tr h="190500">
                <a:tc>
                  <a:txBody>
                    <a:bodyPr/>
                    <a:lstStyle/>
                    <a:p>
                      <a:pPr algn="ctr" fontAlgn="ctr"/>
                      <a:r>
                        <a:rPr lang="en-AU" sz="900" u="none" strike="noStrike" dirty="0">
                          <a:solidFill>
                            <a:srgbClr val="FFFF00"/>
                          </a:solidFill>
                          <a:effectLst/>
                          <a:latin typeface="Arial" panose="020B0604020202020204" pitchFamily="34" charset="0"/>
                          <a:cs typeface="Arial" panose="020B0604020202020204" pitchFamily="34" charset="0"/>
                        </a:rPr>
                        <a:t>18</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900" u="none" strike="noStrike" dirty="0">
                          <a:solidFill>
                            <a:srgbClr val="FFFF00"/>
                          </a:solidFill>
                          <a:effectLst/>
                          <a:latin typeface="Arial" panose="020B0604020202020204" pitchFamily="34" charset="0"/>
                          <a:cs typeface="Arial" panose="020B0604020202020204" pitchFamily="34" charset="0"/>
                        </a:rPr>
                        <a:t>SEE Zoo Thai</a:t>
                      </a:r>
                      <a:endParaRPr lang="en-AU" sz="9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082475"/>
                  </a:ext>
                </a:extLst>
              </a:tr>
            </a:tbl>
          </a:graphicData>
        </a:graphic>
      </p:graphicFrame>
      <p:graphicFrame>
        <p:nvGraphicFramePr>
          <p:cNvPr id="13" name="Table 12">
            <a:extLst>
              <a:ext uri="{FF2B5EF4-FFF2-40B4-BE49-F238E27FC236}">
                <a16:creationId xmlns:a16="http://schemas.microsoft.com/office/drawing/2014/main" id="{4A87D013-A835-97E5-8B40-37EA8054AF4B}"/>
              </a:ext>
            </a:extLst>
          </p:cNvPr>
          <p:cNvGraphicFramePr>
            <a:graphicFrameLocks noGrp="1"/>
          </p:cNvGraphicFramePr>
          <p:nvPr>
            <p:extLst>
              <p:ext uri="{D42A27DB-BD31-4B8C-83A1-F6EECF244321}">
                <p14:modId xmlns:p14="http://schemas.microsoft.com/office/powerpoint/2010/main" val="3953116465"/>
              </p:ext>
            </p:extLst>
          </p:nvPr>
        </p:nvGraphicFramePr>
        <p:xfrm>
          <a:off x="9085874" y="4663299"/>
          <a:ext cx="1436437" cy="1076775"/>
        </p:xfrm>
        <a:graphic>
          <a:graphicData uri="http://schemas.openxmlformats.org/drawingml/2006/table">
            <a:tbl>
              <a:tblPr>
                <a:tableStyleId>{5C22544A-7EE6-4342-B048-85BDC9FD1C3A}</a:tableStyleId>
              </a:tblPr>
              <a:tblGrid>
                <a:gridCol w="1436437">
                  <a:extLst>
                    <a:ext uri="{9D8B030D-6E8A-4147-A177-3AD203B41FA5}">
                      <a16:colId xmlns:a16="http://schemas.microsoft.com/office/drawing/2014/main" val="2589426100"/>
                    </a:ext>
                  </a:extLst>
                </a:gridCol>
              </a:tblGrid>
              <a:tr h="127451">
                <a:tc>
                  <a:txBody>
                    <a:bodyPr/>
                    <a:lstStyle/>
                    <a:p>
                      <a:pPr algn="l" fontAlgn="ctr"/>
                      <a:r>
                        <a:rPr lang="en-AU" sz="1100" u="none" strike="noStrike" dirty="0">
                          <a:solidFill>
                            <a:srgbClr val="FFFF00"/>
                          </a:solidFill>
                          <a:effectLst/>
                        </a:rPr>
                        <a:t>BALASINGNAM K "Bala"</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712126"/>
                  </a:ext>
                </a:extLst>
              </a:tr>
              <a:tr h="179922">
                <a:tc>
                  <a:txBody>
                    <a:bodyPr/>
                    <a:lstStyle/>
                    <a:p>
                      <a:pPr algn="l" fontAlgn="ctr"/>
                      <a:r>
                        <a:rPr lang="en-AU" sz="1100" u="none" strike="noStrike" dirty="0">
                          <a:solidFill>
                            <a:srgbClr val="FFFF00"/>
                          </a:solidFill>
                          <a:effectLst/>
                        </a:rPr>
                        <a:t>- Team Manager</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3292107"/>
                  </a:ext>
                </a:extLst>
              </a:tr>
              <a:tr h="179922">
                <a:tc>
                  <a:txBody>
                    <a:bodyPr/>
                    <a:lstStyle/>
                    <a:p>
                      <a:pPr algn="l" fontAlgn="ctr"/>
                      <a:r>
                        <a:rPr lang="en-AU" sz="1100" b="0" i="0" u="none" strike="noStrike" dirty="0">
                          <a:solidFill>
                            <a:srgbClr val="FFFF00"/>
                          </a:solidFill>
                          <a:effectLst/>
                          <a:latin typeface="Calibri" panose="020F0502020204030204" pitchFamily="34" charset="0"/>
                        </a:rPr>
                        <a:t>MURPHY James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900313"/>
                  </a:ext>
                </a:extLst>
              </a:tr>
              <a:tr h="179922">
                <a:tc>
                  <a:txBody>
                    <a:bodyPr/>
                    <a:lstStyle/>
                    <a:p>
                      <a:pPr algn="l" fontAlgn="ctr"/>
                      <a:r>
                        <a:rPr lang="en-AU" sz="1100" b="0" i="0" u="none" strike="noStrike" dirty="0">
                          <a:solidFill>
                            <a:srgbClr val="FFFF00"/>
                          </a:solidFill>
                          <a:effectLst/>
                          <a:latin typeface="Calibri" panose="020F0502020204030204" pitchFamily="34" charset="0"/>
                        </a:rPr>
                        <a:t>- Head  Coach</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5812859"/>
                  </a:ext>
                </a:extLst>
              </a:tr>
              <a:tr h="179922">
                <a:tc>
                  <a:txBody>
                    <a:bodyPr/>
                    <a:lstStyle/>
                    <a:p>
                      <a:pPr algn="l" fontAlgn="ct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9970553"/>
                  </a:ext>
                </a:extLst>
              </a:tr>
              <a:tr h="179922">
                <a:tc>
                  <a:txBody>
                    <a:bodyPr/>
                    <a:lstStyle/>
                    <a:p>
                      <a:pPr algn="l" fontAlgn="ct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9081161"/>
                  </a:ext>
                </a:extLst>
              </a:tr>
            </a:tbl>
          </a:graphicData>
        </a:graphic>
      </p:graphicFrame>
    </p:spTree>
    <p:extLst>
      <p:ext uri="{BB962C8B-B14F-4D97-AF65-F5344CB8AC3E}">
        <p14:creationId xmlns:p14="http://schemas.microsoft.com/office/powerpoint/2010/main" val="1468787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TextBox 2"/>
          <p:cNvSpPr txBox="1"/>
          <p:nvPr/>
        </p:nvSpPr>
        <p:spPr>
          <a:xfrm>
            <a:off x="336370" y="287453"/>
            <a:ext cx="6153330" cy="459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indent="128904">
              <a:spcBef>
                <a:spcPts val="100"/>
              </a:spcBef>
              <a:defRPr sz="2400" b="1" spc="-10">
                <a:solidFill>
                  <a:srgbClr val="44546A"/>
                </a:solidFill>
                <a:latin typeface="Open Sans"/>
                <a:ea typeface="Open Sans"/>
                <a:cs typeface="Open Sans"/>
                <a:sym typeface="Open Sans"/>
              </a:defRPr>
            </a:lvl1pPr>
          </a:lstStyle>
          <a:p>
            <a:r>
              <a:rPr dirty="0"/>
              <a:t>Teams</a:t>
            </a:r>
            <a:r>
              <a:rPr lang="en-AU" dirty="0"/>
              <a:t> – Scotland, Singapore, Wales</a:t>
            </a:r>
            <a:endParaRPr dirty="0"/>
          </a:p>
        </p:txBody>
      </p:sp>
      <p:sp>
        <p:nvSpPr>
          <p:cNvPr id="413" name="object 13"/>
          <p:cNvSpPr txBox="1"/>
          <p:nvPr/>
        </p:nvSpPr>
        <p:spPr>
          <a:xfrm>
            <a:off x="974871" y="1137994"/>
            <a:ext cx="1572566"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gn="ctr">
              <a:spcBef>
                <a:spcPts val="100"/>
              </a:spcBef>
              <a:defRPr sz="1600" b="1">
                <a:solidFill>
                  <a:srgbClr val="FFFFFF"/>
                </a:solidFill>
                <a:latin typeface="Open Sans"/>
                <a:ea typeface="Open Sans"/>
                <a:cs typeface="Open Sans"/>
                <a:sym typeface="Open Sans"/>
              </a:defRPr>
            </a:pPr>
            <a:r>
              <a:t>Scotland O/60s</a:t>
            </a:r>
          </a:p>
        </p:txBody>
      </p:sp>
      <p:sp>
        <p:nvSpPr>
          <p:cNvPr id="414" name="Tony Jones…"/>
          <p:cNvSpPr txBox="1"/>
          <p:nvPr/>
        </p:nvSpPr>
        <p:spPr>
          <a:xfrm>
            <a:off x="327980" y="3487802"/>
            <a:ext cx="1551617" cy="2322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spcBef>
                <a:spcPts val="400"/>
              </a:spcBef>
              <a:defRPr sz="1000">
                <a:solidFill>
                  <a:srgbClr val="FFFF00"/>
                </a:solidFill>
                <a:latin typeface="Arial"/>
                <a:ea typeface="Arial"/>
                <a:cs typeface="Arial"/>
                <a:sym typeface="Arial"/>
              </a:defRPr>
            </a:pPr>
            <a:r>
              <a:rPr dirty="0"/>
              <a:t>1.  Scott Chisholm</a:t>
            </a:r>
          </a:p>
          <a:p>
            <a:pPr>
              <a:spcBef>
                <a:spcPts val="400"/>
              </a:spcBef>
              <a:defRPr sz="1000">
                <a:solidFill>
                  <a:srgbClr val="FFFF00"/>
                </a:solidFill>
                <a:latin typeface="Arial"/>
                <a:ea typeface="Arial"/>
                <a:cs typeface="Arial"/>
                <a:sym typeface="Arial"/>
              </a:defRPr>
            </a:pPr>
            <a:r>
              <a:rPr dirty="0"/>
              <a:t>2.  Ronnie Stott</a:t>
            </a:r>
          </a:p>
          <a:p>
            <a:pPr>
              <a:spcBef>
                <a:spcPts val="400"/>
              </a:spcBef>
              <a:defRPr sz="1000">
                <a:solidFill>
                  <a:srgbClr val="FFFF00"/>
                </a:solidFill>
                <a:latin typeface="Arial"/>
                <a:ea typeface="Arial"/>
                <a:cs typeface="Arial"/>
                <a:sym typeface="Arial"/>
              </a:defRPr>
            </a:pPr>
            <a:r>
              <a:rPr dirty="0"/>
              <a:t>7.  Billy Taylor</a:t>
            </a:r>
          </a:p>
          <a:p>
            <a:pPr>
              <a:spcBef>
                <a:spcPts val="400"/>
              </a:spcBef>
              <a:defRPr sz="1000">
                <a:solidFill>
                  <a:srgbClr val="FFFF00"/>
                </a:solidFill>
                <a:latin typeface="Arial"/>
                <a:ea typeface="Arial"/>
                <a:cs typeface="Arial"/>
                <a:sym typeface="Arial"/>
              </a:defRPr>
            </a:pPr>
            <a:r>
              <a:rPr dirty="0"/>
              <a:t>10. Niall Sturrock</a:t>
            </a:r>
          </a:p>
          <a:p>
            <a:pPr>
              <a:spcBef>
                <a:spcPts val="400"/>
              </a:spcBef>
              <a:defRPr sz="1000">
                <a:solidFill>
                  <a:srgbClr val="FFFF00"/>
                </a:solidFill>
                <a:latin typeface="Arial"/>
                <a:ea typeface="Arial"/>
                <a:cs typeface="Arial"/>
                <a:sym typeface="Arial"/>
              </a:defRPr>
            </a:pPr>
            <a:r>
              <a:rPr dirty="0"/>
              <a:t>13. Benny Gibson</a:t>
            </a:r>
          </a:p>
          <a:p>
            <a:pPr>
              <a:spcBef>
                <a:spcPts val="400"/>
              </a:spcBef>
              <a:defRPr sz="1000">
                <a:solidFill>
                  <a:srgbClr val="FFFF00"/>
                </a:solidFill>
                <a:latin typeface="Arial"/>
                <a:ea typeface="Arial"/>
                <a:cs typeface="Arial"/>
                <a:sym typeface="Arial"/>
              </a:defRPr>
            </a:pPr>
            <a:r>
              <a:rPr dirty="0"/>
              <a:t>17. Derek Johnstone</a:t>
            </a:r>
          </a:p>
          <a:p>
            <a:pPr>
              <a:spcBef>
                <a:spcPts val="400"/>
              </a:spcBef>
              <a:defRPr sz="1000">
                <a:solidFill>
                  <a:srgbClr val="FFFF00"/>
                </a:solidFill>
                <a:latin typeface="Arial"/>
                <a:ea typeface="Arial"/>
                <a:cs typeface="Arial"/>
                <a:sym typeface="Arial"/>
              </a:defRPr>
            </a:pPr>
            <a:r>
              <a:rPr dirty="0"/>
              <a:t>41. Dave Sutherland</a:t>
            </a:r>
          </a:p>
          <a:p>
            <a:pPr>
              <a:spcBef>
                <a:spcPts val="400"/>
              </a:spcBef>
              <a:defRPr sz="1000">
                <a:solidFill>
                  <a:srgbClr val="FFFF00"/>
                </a:solidFill>
                <a:latin typeface="Arial"/>
                <a:ea typeface="Arial"/>
                <a:cs typeface="Arial"/>
                <a:sym typeface="Arial"/>
              </a:defRPr>
            </a:pPr>
            <a:r>
              <a:rPr dirty="0"/>
              <a:t>43. Brian Edwards</a:t>
            </a:r>
          </a:p>
          <a:p>
            <a:pPr>
              <a:spcBef>
                <a:spcPts val="400"/>
              </a:spcBef>
              <a:defRPr sz="1000">
                <a:solidFill>
                  <a:srgbClr val="FFFF00"/>
                </a:solidFill>
                <a:latin typeface="Arial"/>
                <a:ea typeface="Arial"/>
                <a:cs typeface="Arial"/>
                <a:sym typeface="Arial"/>
              </a:defRPr>
            </a:pPr>
            <a:r>
              <a:rPr dirty="0"/>
              <a:t>44. Timothy Walker</a:t>
            </a:r>
          </a:p>
          <a:p>
            <a:pPr>
              <a:spcBef>
                <a:spcPts val="400"/>
              </a:spcBef>
              <a:defRPr sz="1000">
                <a:solidFill>
                  <a:srgbClr val="FFFF00"/>
                </a:solidFill>
                <a:latin typeface="Arial"/>
                <a:ea typeface="Arial"/>
                <a:cs typeface="Arial"/>
                <a:sym typeface="Arial"/>
              </a:defRPr>
            </a:pPr>
            <a:r>
              <a:rPr dirty="0"/>
              <a:t>45. Stephen Springthorpe</a:t>
            </a:r>
          </a:p>
          <a:p>
            <a:pPr>
              <a:spcBef>
                <a:spcPts val="400"/>
              </a:spcBef>
              <a:defRPr sz="1000">
                <a:solidFill>
                  <a:srgbClr val="FFFF00"/>
                </a:solidFill>
                <a:latin typeface="Arial"/>
                <a:ea typeface="Arial"/>
                <a:cs typeface="Arial"/>
                <a:sym typeface="Arial"/>
              </a:defRPr>
            </a:pPr>
            <a:r>
              <a:rPr dirty="0"/>
              <a:t>48. Mike </a:t>
            </a:r>
            <a:r>
              <a:rPr dirty="0" err="1"/>
              <a:t>Yellowlees</a:t>
            </a:r>
            <a:endParaRPr dirty="0"/>
          </a:p>
        </p:txBody>
      </p:sp>
      <p:sp>
        <p:nvSpPr>
          <p:cNvPr id="415" name="David McPherson…"/>
          <p:cNvSpPr txBox="1"/>
          <p:nvPr/>
        </p:nvSpPr>
        <p:spPr>
          <a:xfrm>
            <a:off x="1806105" y="3487802"/>
            <a:ext cx="1668081" cy="2298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7156" indent="-187156">
              <a:spcBef>
                <a:spcPts val="400"/>
              </a:spcBef>
              <a:buSzPct val="100000"/>
              <a:buAutoNum type="arabicPeriod" startAt="49"/>
              <a:defRPr sz="1000">
                <a:solidFill>
                  <a:srgbClr val="FFFF00"/>
                </a:solidFill>
                <a:latin typeface="Arial"/>
                <a:ea typeface="Arial"/>
                <a:cs typeface="Arial"/>
                <a:sym typeface="Arial"/>
              </a:defRPr>
            </a:pPr>
            <a:r>
              <a:rPr dirty="0"/>
              <a:t> Mike Gilbert</a:t>
            </a:r>
          </a:p>
          <a:p>
            <a:pPr marL="187156" indent="-187156">
              <a:spcBef>
                <a:spcPts val="400"/>
              </a:spcBef>
              <a:buSzPct val="100000"/>
              <a:buAutoNum type="arabicPeriod" startAt="49"/>
              <a:defRPr sz="1000">
                <a:solidFill>
                  <a:srgbClr val="FFFF00"/>
                </a:solidFill>
                <a:latin typeface="Arial"/>
                <a:ea typeface="Arial"/>
                <a:cs typeface="Arial"/>
                <a:sym typeface="Arial"/>
              </a:defRPr>
            </a:pPr>
            <a:r>
              <a:rPr dirty="0"/>
              <a:t> Neil Sharp</a:t>
            </a:r>
          </a:p>
          <a:p>
            <a:pPr marL="187156" indent="-187156">
              <a:spcBef>
                <a:spcPts val="400"/>
              </a:spcBef>
              <a:buSzPct val="100000"/>
              <a:buAutoNum type="arabicPeriod" startAt="49"/>
              <a:defRPr sz="1000">
                <a:solidFill>
                  <a:srgbClr val="FFFF00"/>
                </a:solidFill>
                <a:latin typeface="Arial"/>
                <a:ea typeface="Arial"/>
                <a:cs typeface="Arial"/>
                <a:sym typeface="Arial"/>
              </a:defRPr>
            </a:pPr>
            <a:r>
              <a:rPr dirty="0"/>
              <a:t> Gurdial Duhre</a:t>
            </a:r>
          </a:p>
          <a:p>
            <a:pPr marL="187156" indent="-187156">
              <a:spcBef>
                <a:spcPts val="400"/>
              </a:spcBef>
              <a:buSzPct val="100000"/>
              <a:buAutoNum type="arabicPeriod" startAt="49"/>
              <a:defRPr sz="1000">
                <a:solidFill>
                  <a:srgbClr val="FFFF00"/>
                </a:solidFill>
                <a:latin typeface="Arial"/>
                <a:ea typeface="Arial"/>
                <a:cs typeface="Arial"/>
                <a:sym typeface="Arial"/>
              </a:defRPr>
            </a:pPr>
            <a:r>
              <a:rPr dirty="0"/>
              <a:t> Alan Kerr</a:t>
            </a:r>
          </a:p>
          <a:p>
            <a:pPr marL="187156" indent="-187156">
              <a:spcBef>
                <a:spcPts val="400"/>
              </a:spcBef>
              <a:buSzPct val="100000"/>
              <a:buAutoNum type="arabicPeriod" startAt="49"/>
              <a:defRPr sz="1000">
                <a:solidFill>
                  <a:srgbClr val="FFFF00"/>
                </a:solidFill>
                <a:latin typeface="Arial"/>
                <a:ea typeface="Arial"/>
                <a:cs typeface="Arial"/>
                <a:sym typeface="Arial"/>
              </a:defRPr>
            </a:pPr>
            <a:r>
              <a:rPr dirty="0"/>
              <a:t> Arthur Robertson</a:t>
            </a:r>
          </a:p>
          <a:p>
            <a:pPr marL="187156" indent="-187156">
              <a:spcBef>
                <a:spcPts val="400"/>
              </a:spcBef>
              <a:buSzPct val="100000"/>
              <a:buAutoNum type="arabicPeriod" startAt="49"/>
              <a:defRPr sz="1000">
                <a:solidFill>
                  <a:srgbClr val="FFFF00"/>
                </a:solidFill>
                <a:latin typeface="Arial"/>
                <a:ea typeface="Arial"/>
                <a:cs typeface="Arial"/>
                <a:sym typeface="Arial"/>
              </a:defRPr>
            </a:pPr>
            <a:r>
              <a:rPr dirty="0"/>
              <a:t> Derek Bell</a:t>
            </a:r>
          </a:p>
          <a:p>
            <a:pPr>
              <a:spcBef>
                <a:spcPts val="400"/>
              </a:spcBef>
              <a:defRPr sz="1000">
                <a:solidFill>
                  <a:srgbClr val="FFFF00"/>
                </a:solidFill>
                <a:latin typeface="Arial"/>
                <a:ea typeface="Arial"/>
                <a:cs typeface="Arial"/>
                <a:sym typeface="Arial"/>
              </a:defRPr>
            </a:pPr>
            <a:endParaRPr dirty="0"/>
          </a:p>
          <a:p>
            <a:pPr>
              <a:spcBef>
                <a:spcPts val="400"/>
              </a:spcBef>
              <a:defRPr sz="1000">
                <a:solidFill>
                  <a:srgbClr val="FFFF00"/>
                </a:solidFill>
                <a:latin typeface="Arial"/>
                <a:ea typeface="Arial"/>
                <a:cs typeface="Arial"/>
                <a:sym typeface="Arial"/>
              </a:defRPr>
            </a:pPr>
            <a:r>
              <a:rPr dirty="0"/>
              <a:t>Coach: Neil Taylor</a:t>
            </a:r>
          </a:p>
          <a:p>
            <a:pPr>
              <a:spcBef>
                <a:spcPts val="400"/>
              </a:spcBef>
              <a:defRPr sz="1000">
                <a:solidFill>
                  <a:srgbClr val="FFFF00"/>
                </a:solidFill>
                <a:latin typeface="Arial"/>
                <a:ea typeface="Arial"/>
                <a:cs typeface="Arial"/>
                <a:sym typeface="Arial"/>
              </a:defRPr>
            </a:pPr>
            <a:r>
              <a:rPr dirty="0"/>
              <a:t>Manager: Anne H-Chisholm</a:t>
            </a:r>
          </a:p>
          <a:p>
            <a:pPr>
              <a:spcBef>
                <a:spcPts val="400"/>
              </a:spcBef>
              <a:defRPr sz="1000">
                <a:solidFill>
                  <a:srgbClr val="FFFF00"/>
                </a:solidFill>
                <a:latin typeface="Arial"/>
                <a:ea typeface="Arial"/>
                <a:cs typeface="Arial"/>
                <a:sym typeface="Arial"/>
              </a:defRPr>
            </a:pPr>
            <a:r>
              <a:rPr dirty="0"/>
              <a:t>Physio: Lucy Thompson</a:t>
            </a:r>
          </a:p>
          <a:p>
            <a:pPr>
              <a:spcBef>
                <a:spcPts val="400"/>
              </a:spcBef>
              <a:defRPr sz="1000">
                <a:solidFill>
                  <a:srgbClr val="FFFF00"/>
                </a:solidFill>
                <a:latin typeface="Arial"/>
                <a:ea typeface="Arial"/>
                <a:cs typeface="Arial"/>
                <a:sym typeface="Arial"/>
              </a:defRPr>
            </a:pPr>
            <a:r>
              <a:rPr dirty="0"/>
              <a:t>Doctor: Rachel Sutherland</a:t>
            </a:r>
          </a:p>
        </p:txBody>
      </p:sp>
      <p:sp>
        <p:nvSpPr>
          <p:cNvPr id="416" name="object 13"/>
          <p:cNvSpPr txBox="1"/>
          <p:nvPr/>
        </p:nvSpPr>
        <p:spPr>
          <a:xfrm>
            <a:off x="4510425" y="1133500"/>
            <a:ext cx="1672546"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gn="ctr">
              <a:spcBef>
                <a:spcPts val="100"/>
              </a:spcBef>
              <a:defRPr sz="1600" b="1">
                <a:solidFill>
                  <a:srgbClr val="FFFFFF"/>
                </a:solidFill>
                <a:latin typeface="Open Sans"/>
                <a:ea typeface="Open Sans"/>
                <a:cs typeface="Open Sans"/>
                <a:sym typeface="Open Sans"/>
              </a:defRPr>
            </a:pPr>
            <a:r>
              <a:t>Singapore O/60s</a:t>
            </a:r>
          </a:p>
        </p:txBody>
      </p:sp>
      <p:sp>
        <p:nvSpPr>
          <p:cNvPr id="417" name="Paul Murray…"/>
          <p:cNvSpPr txBox="1"/>
          <p:nvPr/>
        </p:nvSpPr>
        <p:spPr>
          <a:xfrm>
            <a:off x="3784370" y="3496790"/>
            <a:ext cx="1653755" cy="2131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7156" indent="-187156">
              <a:spcBef>
                <a:spcPts val="400"/>
              </a:spcBef>
              <a:buSzPct val="100000"/>
              <a:buAutoNum type="arabicPeriod"/>
              <a:defRPr sz="1000">
                <a:solidFill>
                  <a:srgbClr val="FFFF00"/>
                </a:solidFill>
                <a:latin typeface="Arial"/>
                <a:ea typeface="Arial"/>
                <a:cs typeface="Arial"/>
                <a:sym typeface="Arial"/>
              </a:defRPr>
            </a:pPr>
            <a:r>
              <a:t>Mural Nair Chandra</a:t>
            </a:r>
          </a:p>
          <a:p>
            <a:pPr marL="187156" indent="-187156">
              <a:spcBef>
                <a:spcPts val="400"/>
              </a:spcBef>
              <a:buSzPct val="100000"/>
              <a:buAutoNum type="arabicPeriod"/>
              <a:defRPr sz="1000">
                <a:solidFill>
                  <a:srgbClr val="FFFF00"/>
                </a:solidFill>
                <a:latin typeface="Arial"/>
                <a:ea typeface="Arial"/>
                <a:cs typeface="Arial"/>
                <a:sym typeface="Arial"/>
              </a:defRPr>
            </a:pPr>
            <a:r>
              <a:t>Uttam Baksheesh Singh</a:t>
            </a:r>
          </a:p>
          <a:p>
            <a:pPr marL="187156" indent="-187156">
              <a:spcBef>
                <a:spcPts val="400"/>
              </a:spcBef>
              <a:buSzPct val="100000"/>
              <a:buAutoNum type="arabicPeriod"/>
              <a:defRPr sz="1000">
                <a:solidFill>
                  <a:srgbClr val="FFFF00"/>
                </a:solidFill>
                <a:latin typeface="Arial"/>
                <a:ea typeface="Arial"/>
                <a:cs typeface="Arial"/>
                <a:sym typeface="Arial"/>
              </a:defRPr>
            </a:pPr>
            <a:r>
              <a:t>Ilango Somasundaram</a:t>
            </a:r>
          </a:p>
          <a:p>
            <a:pPr marL="187156" indent="-187156">
              <a:spcBef>
                <a:spcPts val="400"/>
              </a:spcBef>
              <a:buSzPct val="100000"/>
              <a:buAutoNum type="arabicPeriod"/>
              <a:defRPr sz="1000">
                <a:solidFill>
                  <a:srgbClr val="FFFF00"/>
                </a:solidFill>
                <a:latin typeface="Arial"/>
                <a:ea typeface="Arial"/>
                <a:cs typeface="Arial"/>
                <a:sym typeface="Arial"/>
              </a:defRPr>
            </a:pPr>
            <a:r>
              <a:t>Parminder Singh</a:t>
            </a:r>
          </a:p>
          <a:p>
            <a:pPr marL="187156" indent="-187156">
              <a:spcBef>
                <a:spcPts val="400"/>
              </a:spcBef>
              <a:buSzPct val="100000"/>
              <a:buAutoNum type="arabicPeriod"/>
              <a:defRPr sz="1000">
                <a:solidFill>
                  <a:srgbClr val="FFFF00"/>
                </a:solidFill>
                <a:latin typeface="Arial"/>
                <a:ea typeface="Arial"/>
                <a:cs typeface="Arial"/>
                <a:sym typeface="Arial"/>
              </a:defRPr>
            </a:pPr>
            <a:r>
              <a:t>Hans Sluijser</a:t>
            </a:r>
          </a:p>
          <a:p>
            <a:pPr marL="187156" indent="-187156">
              <a:spcBef>
                <a:spcPts val="400"/>
              </a:spcBef>
              <a:buSzPct val="100000"/>
              <a:buAutoNum type="arabicPeriod"/>
              <a:defRPr sz="1000">
                <a:solidFill>
                  <a:srgbClr val="FFFF00"/>
                </a:solidFill>
                <a:latin typeface="Arial"/>
                <a:ea typeface="Arial"/>
                <a:cs typeface="Arial"/>
                <a:sym typeface="Arial"/>
              </a:defRPr>
            </a:pPr>
            <a:r>
              <a:t>Raj Patel</a:t>
            </a:r>
          </a:p>
          <a:p>
            <a:pPr marL="187156" indent="-187156">
              <a:spcBef>
                <a:spcPts val="400"/>
              </a:spcBef>
              <a:buSzPct val="100000"/>
              <a:buAutoNum type="arabicPeriod"/>
              <a:defRPr sz="1000">
                <a:solidFill>
                  <a:srgbClr val="FFFF00"/>
                </a:solidFill>
                <a:latin typeface="Arial"/>
                <a:ea typeface="Arial"/>
                <a:cs typeface="Arial"/>
                <a:sym typeface="Arial"/>
              </a:defRPr>
            </a:pPr>
            <a:r>
              <a:t>Ali Abdul Rahman</a:t>
            </a:r>
          </a:p>
          <a:p>
            <a:pPr marL="187156" indent="-187156">
              <a:spcBef>
                <a:spcPts val="400"/>
              </a:spcBef>
              <a:buSzPct val="100000"/>
              <a:buAutoNum type="arabicPeriod"/>
              <a:defRPr sz="1000">
                <a:solidFill>
                  <a:srgbClr val="FFFF00"/>
                </a:solidFill>
                <a:latin typeface="Arial"/>
                <a:ea typeface="Arial"/>
                <a:cs typeface="Arial"/>
                <a:sym typeface="Arial"/>
              </a:defRPr>
            </a:pPr>
            <a:r>
              <a:t>Shekar Velu</a:t>
            </a:r>
          </a:p>
          <a:p>
            <a:pPr marL="187156" indent="-187156">
              <a:spcBef>
                <a:spcPts val="400"/>
              </a:spcBef>
              <a:buSzPct val="100000"/>
              <a:buAutoNum type="arabicPeriod"/>
              <a:defRPr sz="1000">
                <a:solidFill>
                  <a:srgbClr val="FFFF00"/>
                </a:solidFill>
                <a:latin typeface="Arial"/>
                <a:ea typeface="Arial"/>
                <a:cs typeface="Arial"/>
                <a:sym typeface="Arial"/>
              </a:defRPr>
            </a:pPr>
            <a:r>
              <a:t>Kiran C R Sharma</a:t>
            </a:r>
          </a:p>
          <a:p>
            <a:pPr marL="187156" indent="-187156">
              <a:spcBef>
                <a:spcPts val="400"/>
              </a:spcBef>
              <a:buSzPct val="100000"/>
              <a:buAutoNum type="arabicPeriod"/>
              <a:defRPr sz="1000">
                <a:solidFill>
                  <a:srgbClr val="FFFF00"/>
                </a:solidFill>
                <a:latin typeface="Arial"/>
                <a:ea typeface="Arial"/>
                <a:cs typeface="Arial"/>
                <a:sym typeface="Arial"/>
              </a:defRPr>
            </a:pPr>
            <a:r>
              <a:t> Johnson Vedhamuthu</a:t>
            </a:r>
          </a:p>
          <a:p>
            <a:pPr marL="187156" indent="-187156">
              <a:spcBef>
                <a:spcPts val="400"/>
              </a:spcBef>
              <a:buSzPct val="100000"/>
              <a:buAutoNum type="arabicPeriod"/>
              <a:defRPr sz="1000">
                <a:solidFill>
                  <a:srgbClr val="FFFF00"/>
                </a:solidFill>
                <a:latin typeface="Arial"/>
                <a:ea typeface="Arial"/>
                <a:cs typeface="Arial"/>
                <a:sym typeface="Arial"/>
              </a:defRPr>
            </a:pPr>
            <a:r>
              <a:t> Idris Mohamad Nasir</a:t>
            </a:r>
          </a:p>
        </p:txBody>
      </p:sp>
      <p:sp>
        <p:nvSpPr>
          <p:cNvPr id="418" name="Geoff Robinson…"/>
          <p:cNvSpPr txBox="1"/>
          <p:nvPr/>
        </p:nvSpPr>
        <p:spPr>
          <a:xfrm>
            <a:off x="5366975" y="3496790"/>
            <a:ext cx="1685500" cy="2131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7156" indent="-187156">
              <a:spcBef>
                <a:spcPts val="400"/>
              </a:spcBef>
              <a:buSzPct val="100000"/>
              <a:buAutoNum type="arabicPeriod" startAt="12"/>
              <a:defRPr sz="1000">
                <a:solidFill>
                  <a:srgbClr val="FFFF00"/>
                </a:solidFill>
                <a:latin typeface="Arial"/>
                <a:ea typeface="Arial"/>
                <a:cs typeface="Arial"/>
                <a:sym typeface="Arial"/>
              </a:defRPr>
            </a:pPr>
            <a:r>
              <a:rPr dirty="0"/>
              <a:t> Meng Chew</a:t>
            </a:r>
          </a:p>
          <a:p>
            <a:pPr marL="187156" indent="-187156">
              <a:spcBef>
                <a:spcPts val="400"/>
              </a:spcBef>
              <a:buSzPct val="100000"/>
              <a:buAutoNum type="arabicPeriod" startAt="12"/>
              <a:defRPr sz="1000">
                <a:solidFill>
                  <a:srgbClr val="FFFF00"/>
                </a:solidFill>
                <a:latin typeface="Arial"/>
                <a:ea typeface="Arial"/>
                <a:cs typeface="Arial"/>
                <a:sym typeface="Arial"/>
              </a:defRPr>
            </a:pPr>
            <a:r>
              <a:rPr dirty="0"/>
              <a:t> Adam Lee</a:t>
            </a:r>
          </a:p>
          <a:p>
            <a:pPr marL="187156" indent="-187156">
              <a:spcBef>
                <a:spcPts val="400"/>
              </a:spcBef>
              <a:buSzPct val="100000"/>
              <a:buAutoNum type="arabicPeriod" startAt="12"/>
              <a:defRPr sz="1000">
                <a:solidFill>
                  <a:srgbClr val="FFFF00"/>
                </a:solidFill>
                <a:latin typeface="Arial"/>
                <a:ea typeface="Arial"/>
                <a:cs typeface="Arial"/>
                <a:sym typeface="Arial"/>
              </a:defRPr>
            </a:pPr>
            <a:r>
              <a:rPr dirty="0"/>
              <a:t> Kumar Sundry</a:t>
            </a:r>
          </a:p>
          <a:p>
            <a:pPr marL="187156" indent="-187156">
              <a:spcBef>
                <a:spcPts val="400"/>
              </a:spcBef>
              <a:buSzPct val="100000"/>
              <a:buAutoNum type="arabicPeriod" startAt="12"/>
              <a:defRPr sz="1000">
                <a:solidFill>
                  <a:srgbClr val="FFFF00"/>
                </a:solidFill>
                <a:latin typeface="Arial"/>
                <a:ea typeface="Arial"/>
                <a:cs typeface="Arial"/>
                <a:sym typeface="Arial"/>
              </a:defRPr>
            </a:pPr>
            <a:r>
              <a:rPr dirty="0"/>
              <a:t> Suki Sandhu</a:t>
            </a:r>
          </a:p>
          <a:p>
            <a:pPr marL="187156" indent="-187156">
              <a:spcBef>
                <a:spcPts val="400"/>
              </a:spcBef>
              <a:buSzPct val="100000"/>
              <a:buAutoNum type="arabicPeriod" startAt="12"/>
              <a:defRPr sz="1000">
                <a:solidFill>
                  <a:srgbClr val="FFFF00"/>
                </a:solidFill>
                <a:latin typeface="Arial"/>
                <a:ea typeface="Arial"/>
                <a:cs typeface="Arial"/>
                <a:sym typeface="Arial"/>
              </a:defRPr>
            </a:pPr>
            <a:r>
              <a:rPr dirty="0"/>
              <a:t> Sardol </a:t>
            </a:r>
            <a:r>
              <a:rPr dirty="0" err="1"/>
              <a:t>Baghail</a:t>
            </a:r>
            <a:endParaRPr dirty="0"/>
          </a:p>
          <a:p>
            <a:pPr marL="187156" indent="-187156">
              <a:spcBef>
                <a:spcPts val="400"/>
              </a:spcBef>
              <a:buSzPct val="100000"/>
              <a:buAutoNum type="arabicPeriod" startAt="12"/>
              <a:defRPr sz="1000">
                <a:solidFill>
                  <a:srgbClr val="FFFF00"/>
                </a:solidFill>
                <a:latin typeface="Arial"/>
                <a:ea typeface="Arial"/>
                <a:cs typeface="Arial"/>
                <a:sym typeface="Arial"/>
              </a:defRPr>
            </a:pPr>
            <a:r>
              <a:rPr dirty="0"/>
              <a:t> </a:t>
            </a:r>
            <a:r>
              <a:rPr dirty="0" err="1"/>
              <a:t>Satnam</a:t>
            </a:r>
            <a:r>
              <a:rPr dirty="0"/>
              <a:t> Suba Singh</a:t>
            </a:r>
          </a:p>
          <a:p>
            <a:pPr marL="187156" indent="-187156">
              <a:spcBef>
                <a:spcPts val="400"/>
              </a:spcBef>
              <a:buSzPct val="100000"/>
              <a:buAutoNum type="arabicPeriod" startAt="12"/>
              <a:defRPr sz="1000">
                <a:solidFill>
                  <a:srgbClr val="FFFF00"/>
                </a:solidFill>
                <a:latin typeface="Arial"/>
                <a:ea typeface="Arial"/>
                <a:cs typeface="Arial"/>
                <a:sym typeface="Arial"/>
              </a:defRPr>
            </a:pPr>
            <a:r>
              <a:rPr dirty="0"/>
              <a:t> </a:t>
            </a:r>
            <a:r>
              <a:rPr dirty="0" err="1"/>
              <a:t>Hernaikh</a:t>
            </a:r>
            <a:r>
              <a:rPr dirty="0"/>
              <a:t> Singh</a:t>
            </a:r>
          </a:p>
          <a:p>
            <a:pPr>
              <a:spcBef>
                <a:spcPts val="400"/>
              </a:spcBef>
              <a:defRPr sz="1000">
                <a:solidFill>
                  <a:srgbClr val="FFFF00"/>
                </a:solidFill>
                <a:latin typeface="Arial"/>
                <a:ea typeface="Arial"/>
                <a:cs typeface="Arial"/>
                <a:sym typeface="Arial"/>
              </a:defRPr>
            </a:pPr>
            <a:endParaRPr dirty="0"/>
          </a:p>
          <a:p>
            <a:pPr>
              <a:spcBef>
                <a:spcPts val="400"/>
              </a:spcBef>
              <a:defRPr sz="1000">
                <a:solidFill>
                  <a:srgbClr val="FFFF00"/>
                </a:solidFill>
                <a:latin typeface="Arial"/>
                <a:ea typeface="Arial"/>
                <a:cs typeface="Arial"/>
                <a:sym typeface="Arial"/>
              </a:defRPr>
            </a:pPr>
            <a:endParaRPr dirty="0"/>
          </a:p>
          <a:p>
            <a:pPr>
              <a:spcBef>
                <a:spcPts val="400"/>
              </a:spcBef>
              <a:defRPr sz="1000">
                <a:solidFill>
                  <a:srgbClr val="FFFF00"/>
                </a:solidFill>
                <a:latin typeface="Arial"/>
                <a:ea typeface="Arial"/>
                <a:cs typeface="Arial"/>
                <a:sym typeface="Arial"/>
              </a:defRPr>
            </a:pPr>
            <a:r>
              <a:rPr dirty="0"/>
              <a:t>Coach: </a:t>
            </a:r>
            <a:r>
              <a:rPr dirty="0" err="1"/>
              <a:t>Nordin</a:t>
            </a:r>
            <a:r>
              <a:rPr dirty="0"/>
              <a:t> </a:t>
            </a:r>
            <a:r>
              <a:rPr dirty="0" err="1"/>
              <a:t>Manaff</a:t>
            </a:r>
            <a:endParaRPr dirty="0"/>
          </a:p>
          <a:p>
            <a:pPr>
              <a:spcBef>
                <a:spcPts val="400"/>
              </a:spcBef>
              <a:defRPr sz="1000">
                <a:solidFill>
                  <a:srgbClr val="FFFF00"/>
                </a:solidFill>
                <a:latin typeface="Arial"/>
                <a:ea typeface="Arial"/>
                <a:cs typeface="Arial"/>
                <a:sym typeface="Arial"/>
              </a:defRPr>
            </a:pPr>
            <a:r>
              <a:rPr dirty="0"/>
              <a:t>Manager: Arul Subramanian</a:t>
            </a:r>
          </a:p>
        </p:txBody>
      </p:sp>
      <p:sp>
        <p:nvSpPr>
          <p:cNvPr id="419" name="object 13"/>
          <p:cNvSpPr txBox="1"/>
          <p:nvPr/>
        </p:nvSpPr>
        <p:spPr>
          <a:xfrm>
            <a:off x="7748514" y="1133500"/>
            <a:ext cx="1881488"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gn="ctr">
              <a:spcBef>
                <a:spcPts val="100"/>
              </a:spcBef>
              <a:defRPr sz="1600" b="1">
                <a:solidFill>
                  <a:srgbClr val="FFFFFF"/>
                </a:solidFill>
                <a:latin typeface="Open Sans"/>
                <a:ea typeface="Open Sans"/>
                <a:cs typeface="Open Sans"/>
                <a:sym typeface="Open Sans"/>
              </a:defRPr>
            </a:pPr>
            <a:r>
              <a:rPr lang="en-AU" dirty="0"/>
              <a:t>Wales</a:t>
            </a:r>
            <a:r>
              <a:rPr dirty="0"/>
              <a:t> O/60s</a:t>
            </a:r>
          </a:p>
        </p:txBody>
      </p:sp>
      <p:pic>
        <p:nvPicPr>
          <p:cNvPr id="422" name="SCO 61.jpg" descr="SCO 6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7940" y="1475003"/>
            <a:ext cx="3255423" cy="1831223"/>
          </a:xfrm>
          <a:prstGeom prst="rect">
            <a:avLst/>
          </a:prstGeom>
          <a:ln w="12700">
            <a:miter lim="400000"/>
          </a:ln>
        </p:spPr>
      </p:pic>
      <p:pic>
        <p:nvPicPr>
          <p:cNvPr id="423" name="SGP 2.jpg" descr="SGP 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0636" y="1476767"/>
            <a:ext cx="3252128" cy="1829460"/>
          </a:xfrm>
          <a:prstGeom prst="rect">
            <a:avLst/>
          </a:prstGeom>
          <a:ln w="12700">
            <a:miter lim="400000"/>
          </a:ln>
        </p:spPr>
      </p:pic>
      <p:pic>
        <p:nvPicPr>
          <p:cNvPr id="3" name="Picture 2" descr="A group of people posing for a photo&#10;&#10;Description automatically generated with medium confidence">
            <a:extLst>
              <a:ext uri="{FF2B5EF4-FFF2-40B4-BE49-F238E27FC236}">
                <a16:creationId xmlns:a16="http://schemas.microsoft.com/office/drawing/2014/main" id="{A813EF6E-24EE-42D4-5778-A6763D09A7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48283" y="1475004"/>
            <a:ext cx="3252128" cy="1829894"/>
          </a:xfrm>
          <a:prstGeom prst="rect">
            <a:avLst/>
          </a:prstGeom>
        </p:spPr>
      </p:pic>
      <p:graphicFrame>
        <p:nvGraphicFramePr>
          <p:cNvPr id="4" name="Table 3">
            <a:extLst>
              <a:ext uri="{FF2B5EF4-FFF2-40B4-BE49-F238E27FC236}">
                <a16:creationId xmlns:a16="http://schemas.microsoft.com/office/drawing/2014/main" id="{4B0A4355-991C-686B-B8CC-5E0B72B00FE7}"/>
              </a:ext>
            </a:extLst>
          </p:cNvPr>
          <p:cNvGraphicFramePr>
            <a:graphicFrameLocks noGrp="1"/>
          </p:cNvGraphicFramePr>
          <p:nvPr>
            <p:extLst>
              <p:ext uri="{D42A27DB-BD31-4B8C-83A1-F6EECF244321}">
                <p14:modId xmlns:p14="http://schemas.microsoft.com/office/powerpoint/2010/main" val="1043536359"/>
              </p:ext>
            </p:extLst>
          </p:nvPr>
        </p:nvGraphicFramePr>
        <p:xfrm>
          <a:off x="7148284" y="3496790"/>
          <a:ext cx="1739012" cy="2286000"/>
        </p:xfrm>
        <a:graphic>
          <a:graphicData uri="http://schemas.openxmlformats.org/drawingml/2006/table">
            <a:tbl>
              <a:tblPr>
                <a:tableStyleId>{5C22544A-7EE6-4342-B048-85BDC9FD1C3A}</a:tableStyleId>
              </a:tblPr>
              <a:tblGrid>
                <a:gridCol w="234473">
                  <a:extLst>
                    <a:ext uri="{9D8B030D-6E8A-4147-A177-3AD203B41FA5}">
                      <a16:colId xmlns:a16="http://schemas.microsoft.com/office/drawing/2014/main" val="1479894309"/>
                    </a:ext>
                  </a:extLst>
                </a:gridCol>
                <a:gridCol w="1504539">
                  <a:extLst>
                    <a:ext uri="{9D8B030D-6E8A-4147-A177-3AD203B41FA5}">
                      <a16:colId xmlns:a16="http://schemas.microsoft.com/office/drawing/2014/main" val="965971305"/>
                    </a:ext>
                  </a:extLst>
                </a:gridCol>
              </a:tblGrid>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CHAPMAN Richard </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30627941"/>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4</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HARBOTTLE Richard</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5215037"/>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6</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HAVLIN Peter</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8378380"/>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7</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JOHNSON Ian</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39489901"/>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8</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SUMAL Inderpal</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7422854"/>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9</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WRIGHT Derek</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4859780"/>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10</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LOTA Nari</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0900497"/>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MONTGOMERY Nigel</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9732227"/>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14</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RICHARDS Dave</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3168953"/>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SMITH John</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8457638"/>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WHEATER Philip</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7397791"/>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WITHERS Phil</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8267050"/>
                  </a:ext>
                </a:extLst>
              </a:tr>
            </a:tbl>
          </a:graphicData>
        </a:graphic>
      </p:graphicFrame>
      <p:graphicFrame>
        <p:nvGraphicFramePr>
          <p:cNvPr id="5" name="Table 4">
            <a:extLst>
              <a:ext uri="{FF2B5EF4-FFF2-40B4-BE49-F238E27FC236}">
                <a16:creationId xmlns:a16="http://schemas.microsoft.com/office/drawing/2014/main" id="{AD1CFB25-D8CA-6773-1009-C5260DF43C3B}"/>
              </a:ext>
            </a:extLst>
          </p:cNvPr>
          <p:cNvGraphicFramePr>
            <a:graphicFrameLocks noGrp="1"/>
          </p:cNvGraphicFramePr>
          <p:nvPr>
            <p:extLst>
              <p:ext uri="{D42A27DB-BD31-4B8C-83A1-F6EECF244321}">
                <p14:modId xmlns:p14="http://schemas.microsoft.com/office/powerpoint/2010/main" val="2498786827"/>
              </p:ext>
            </p:extLst>
          </p:nvPr>
        </p:nvGraphicFramePr>
        <p:xfrm>
          <a:off x="8774347" y="3522407"/>
          <a:ext cx="1739012" cy="1114425"/>
        </p:xfrm>
        <a:graphic>
          <a:graphicData uri="http://schemas.openxmlformats.org/drawingml/2006/table">
            <a:tbl>
              <a:tblPr>
                <a:tableStyleId>{5C22544A-7EE6-4342-B048-85BDC9FD1C3A}</a:tableStyleId>
              </a:tblPr>
              <a:tblGrid>
                <a:gridCol w="234473">
                  <a:extLst>
                    <a:ext uri="{9D8B030D-6E8A-4147-A177-3AD203B41FA5}">
                      <a16:colId xmlns:a16="http://schemas.microsoft.com/office/drawing/2014/main" val="570711747"/>
                    </a:ext>
                  </a:extLst>
                </a:gridCol>
                <a:gridCol w="1504539">
                  <a:extLst>
                    <a:ext uri="{9D8B030D-6E8A-4147-A177-3AD203B41FA5}">
                      <a16:colId xmlns:a16="http://schemas.microsoft.com/office/drawing/2014/main" val="2485284954"/>
                    </a:ext>
                  </a:extLst>
                </a:gridCol>
              </a:tblGrid>
              <a:tr h="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23</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WYATT Antony</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6593711"/>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24</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HARRIS Roger</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25384"/>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ROBINSON Jeff</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94087233"/>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28</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PADMORE Malcolm</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10658048"/>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30</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WILLIAMS John Peter</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6048980"/>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TIPPER Dave (GK)</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65465723"/>
                  </a:ext>
                </a:extLst>
              </a:tr>
            </a:tbl>
          </a:graphicData>
        </a:graphic>
      </p:graphicFrame>
      <p:graphicFrame>
        <p:nvGraphicFramePr>
          <p:cNvPr id="6" name="Table 5">
            <a:extLst>
              <a:ext uri="{FF2B5EF4-FFF2-40B4-BE49-F238E27FC236}">
                <a16:creationId xmlns:a16="http://schemas.microsoft.com/office/drawing/2014/main" id="{5A7D6379-4B5E-110F-2122-E672968F5003}"/>
              </a:ext>
            </a:extLst>
          </p:cNvPr>
          <p:cNvGraphicFramePr>
            <a:graphicFrameLocks noGrp="1"/>
          </p:cNvGraphicFramePr>
          <p:nvPr>
            <p:extLst>
              <p:ext uri="{D42A27DB-BD31-4B8C-83A1-F6EECF244321}">
                <p14:modId xmlns:p14="http://schemas.microsoft.com/office/powerpoint/2010/main" val="1265929599"/>
              </p:ext>
            </p:extLst>
          </p:nvPr>
        </p:nvGraphicFramePr>
        <p:xfrm>
          <a:off x="8809812" y="5211290"/>
          <a:ext cx="1668081" cy="571500"/>
        </p:xfrm>
        <a:graphic>
          <a:graphicData uri="http://schemas.openxmlformats.org/drawingml/2006/table">
            <a:tbl>
              <a:tblPr>
                <a:tableStyleId>{5C22544A-7EE6-4342-B048-85BDC9FD1C3A}</a:tableStyleId>
              </a:tblPr>
              <a:tblGrid>
                <a:gridCol w="1143000">
                  <a:extLst>
                    <a:ext uri="{9D8B030D-6E8A-4147-A177-3AD203B41FA5}">
                      <a16:colId xmlns:a16="http://schemas.microsoft.com/office/drawing/2014/main" val="3788552383"/>
                    </a:ext>
                  </a:extLst>
                </a:gridCol>
                <a:gridCol w="525081">
                  <a:extLst>
                    <a:ext uri="{9D8B030D-6E8A-4147-A177-3AD203B41FA5}">
                      <a16:colId xmlns:a16="http://schemas.microsoft.com/office/drawing/2014/main" val="2730911090"/>
                    </a:ext>
                  </a:extLst>
                </a:gridCol>
              </a:tblGrid>
              <a:tr h="190500">
                <a:tc>
                  <a:txBody>
                    <a:bodyPr/>
                    <a:lstStyle/>
                    <a:p>
                      <a:pPr algn="l" fontAlgn="ctr"/>
                      <a:r>
                        <a:rPr lang="en-AU" sz="1000" b="0" i="0" u="none" strike="noStrike" dirty="0">
                          <a:solidFill>
                            <a:srgbClr val="FFFF00"/>
                          </a:solidFill>
                          <a:effectLst/>
                          <a:latin typeface="Arial" panose="020B0604020202020204" pitchFamily="34" charset="0"/>
                          <a:cs typeface="Arial" panose="020B0604020202020204" pitchFamily="34" charset="0"/>
                        </a:rPr>
                        <a:t>MITCHELL Andy</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000" b="0" i="0" u="none" strike="noStrike" dirty="0">
                          <a:solidFill>
                            <a:srgbClr val="FFFF00"/>
                          </a:solidFill>
                          <a:effectLst/>
                          <a:latin typeface="Arial" panose="020B0604020202020204" pitchFamily="34" charset="0"/>
                          <a:cs typeface="Arial" panose="020B0604020202020204" pitchFamily="34" charset="0"/>
                        </a:rPr>
                        <a:t>Coach</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3134087"/>
                  </a:ext>
                </a:extLst>
              </a:tr>
              <a:tr h="190500">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PADMORE Karen</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000" u="none" strike="noStrike" dirty="0">
                          <a:solidFill>
                            <a:srgbClr val="FFFF00"/>
                          </a:solidFill>
                          <a:effectLst/>
                          <a:latin typeface="Arial" panose="020B0604020202020204" pitchFamily="34" charset="0"/>
                          <a:cs typeface="Arial" panose="020B0604020202020204" pitchFamily="34" charset="0"/>
                        </a:rPr>
                        <a:t>Manager</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8819191"/>
                  </a:ext>
                </a:extLst>
              </a:tr>
              <a:tr h="190500">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CHAPMAN Richard</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000" u="none" strike="noStrike" dirty="0">
                          <a:solidFill>
                            <a:srgbClr val="FFFF00"/>
                          </a:solidFill>
                          <a:effectLst/>
                          <a:latin typeface="Arial" panose="020B0604020202020204" pitchFamily="34" charset="0"/>
                          <a:cs typeface="Arial" panose="020B0604020202020204" pitchFamily="34" charset="0"/>
                        </a:rPr>
                        <a:t>Manager</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787176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extBox 2"/>
          <p:cNvSpPr txBox="1"/>
          <p:nvPr/>
        </p:nvSpPr>
        <p:spPr>
          <a:xfrm>
            <a:off x="336369" y="287453"/>
            <a:ext cx="363873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indent="128904">
              <a:spcBef>
                <a:spcPts val="100"/>
              </a:spcBef>
              <a:defRPr sz="2400" b="1" spc="-10">
                <a:solidFill>
                  <a:srgbClr val="44546A"/>
                </a:solidFill>
                <a:latin typeface="Open Sans"/>
                <a:ea typeface="Open Sans"/>
                <a:cs typeface="Open Sans"/>
                <a:sym typeface="Open Sans"/>
              </a:defRPr>
            </a:lvl1pPr>
          </a:lstStyle>
          <a:p>
            <a:r>
              <a:rPr dirty="0"/>
              <a:t>Teams –</a:t>
            </a:r>
            <a:r>
              <a:rPr lang="en-AU" dirty="0"/>
              <a:t> South Africa</a:t>
            </a:r>
            <a:endParaRPr sz="1600" dirty="0"/>
          </a:p>
        </p:txBody>
      </p:sp>
      <p:sp>
        <p:nvSpPr>
          <p:cNvPr id="267" name="object 13"/>
          <p:cNvSpPr txBox="1"/>
          <p:nvPr/>
        </p:nvSpPr>
        <p:spPr>
          <a:xfrm>
            <a:off x="889521" y="1100562"/>
            <a:ext cx="2079749" cy="250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2700">
              <a:spcBef>
                <a:spcPts val="100"/>
              </a:spcBef>
              <a:defRPr sz="1600" b="1">
                <a:solidFill>
                  <a:srgbClr val="FFFFFF"/>
                </a:solidFill>
                <a:latin typeface="Open Sans"/>
                <a:ea typeface="Open Sans"/>
                <a:cs typeface="Open Sans"/>
                <a:sym typeface="Open Sans"/>
              </a:defRPr>
            </a:lvl1pPr>
          </a:lstStyle>
          <a:p>
            <a:r>
              <a:rPr lang="en-AU" dirty="0"/>
              <a:t>South Africa</a:t>
            </a:r>
            <a:r>
              <a:rPr dirty="0"/>
              <a:t> O</a:t>
            </a:r>
            <a:r>
              <a:rPr lang="en-AU" dirty="0"/>
              <a:t>/</a:t>
            </a:r>
            <a:r>
              <a:rPr dirty="0"/>
              <a:t>60s</a:t>
            </a:r>
          </a:p>
        </p:txBody>
      </p:sp>
      <p:sp>
        <p:nvSpPr>
          <p:cNvPr id="271" name="object 13"/>
          <p:cNvSpPr txBox="1"/>
          <p:nvPr/>
        </p:nvSpPr>
        <p:spPr>
          <a:xfrm>
            <a:off x="4394200" y="1109549"/>
            <a:ext cx="1905000" cy="250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2700">
              <a:spcBef>
                <a:spcPts val="100"/>
              </a:spcBef>
              <a:defRPr sz="1600" b="1">
                <a:solidFill>
                  <a:srgbClr val="FFFFFF"/>
                </a:solidFill>
                <a:latin typeface="Open Sans"/>
                <a:ea typeface="Open Sans"/>
                <a:cs typeface="Open Sans"/>
                <a:sym typeface="Open Sans"/>
              </a:defRPr>
            </a:lvl1pPr>
          </a:lstStyle>
          <a:p>
            <a:r>
              <a:rPr lang="en-AU" dirty="0"/>
              <a:t>South Africa</a:t>
            </a:r>
            <a:r>
              <a:rPr dirty="0"/>
              <a:t> O</a:t>
            </a:r>
            <a:r>
              <a:rPr lang="en-AU" dirty="0"/>
              <a:t>/</a:t>
            </a:r>
            <a:r>
              <a:rPr dirty="0"/>
              <a:t>65s</a:t>
            </a:r>
          </a:p>
        </p:txBody>
      </p:sp>
      <p:sp>
        <p:nvSpPr>
          <p:cNvPr id="274" name="object 13"/>
          <p:cNvSpPr txBox="1"/>
          <p:nvPr/>
        </p:nvSpPr>
        <p:spPr>
          <a:xfrm>
            <a:off x="7822556" y="1109549"/>
            <a:ext cx="1905001" cy="251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indent="12700">
              <a:spcBef>
                <a:spcPts val="100"/>
              </a:spcBef>
              <a:defRPr sz="1600" b="1">
                <a:solidFill>
                  <a:srgbClr val="FFFFFF"/>
                </a:solidFill>
                <a:latin typeface="Open Sans"/>
                <a:ea typeface="Open Sans"/>
                <a:cs typeface="Open Sans"/>
                <a:sym typeface="Open Sans"/>
              </a:defRPr>
            </a:lvl1pPr>
          </a:lstStyle>
          <a:p>
            <a:r>
              <a:rPr lang="en-AU" dirty="0"/>
              <a:t>South Africa</a:t>
            </a:r>
            <a:r>
              <a:rPr dirty="0"/>
              <a:t> O</a:t>
            </a:r>
            <a:r>
              <a:rPr lang="en-AU" dirty="0"/>
              <a:t>/</a:t>
            </a:r>
            <a:r>
              <a:rPr dirty="0"/>
              <a:t>70s</a:t>
            </a:r>
          </a:p>
        </p:txBody>
      </p:sp>
      <p:pic>
        <p:nvPicPr>
          <p:cNvPr id="3" name="Picture 2" descr="A picture containing person, outdoor, posing, sport&#10;&#10;Description automatically generated">
            <a:extLst>
              <a:ext uri="{FF2B5EF4-FFF2-40B4-BE49-F238E27FC236}">
                <a16:creationId xmlns:a16="http://schemas.microsoft.com/office/drawing/2014/main" id="{1E56CF58-2FB6-A8DB-C983-62C8BEB8568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4627" y="1472781"/>
            <a:ext cx="3252896" cy="1830326"/>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C1A492FF-DE04-0E86-0B9F-035C51D5A8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38192" y="1469670"/>
            <a:ext cx="3273727" cy="1840583"/>
          </a:xfrm>
          <a:prstGeom prst="rect">
            <a:avLst/>
          </a:prstGeom>
        </p:spPr>
      </p:pic>
      <p:graphicFrame>
        <p:nvGraphicFramePr>
          <p:cNvPr id="17" name="Table 16">
            <a:extLst>
              <a:ext uri="{FF2B5EF4-FFF2-40B4-BE49-F238E27FC236}">
                <a16:creationId xmlns:a16="http://schemas.microsoft.com/office/drawing/2014/main" id="{FFCF901B-EED0-579D-02F5-6C08CCD4DB85}"/>
              </a:ext>
            </a:extLst>
          </p:cNvPr>
          <p:cNvGraphicFramePr>
            <a:graphicFrameLocks noGrp="1"/>
          </p:cNvGraphicFramePr>
          <p:nvPr>
            <p:extLst>
              <p:ext uri="{D42A27DB-BD31-4B8C-83A1-F6EECF244321}">
                <p14:modId xmlns:p14="http://schemas.microsoft.com/office/powerpoint/2010/main" val="2124497113"/>
              </p:ext>
            </p:extLst>
          </p:nvPr>
        </p:nvGraphicFramePr>
        <p:xfrm>
          <a:off x="336369" y="3487802"/>
          <a:ext cx="1733731" cy="2095500"/>
        </p:xfrm>
        <a:graphic>
          <a:graphicData uri="http://schemas.openxmlformats.org/drawingml/2006/table">
            <a:tbl>
              <a:tblPr>
                <a:tableStyleId>{5C22544A-7EE6-4342-B048-85BDC9FD1C3A}</a:tableStyleId>
              </a:tblPr>
              <a:tblGrid>
                <a:gridCol w="285931">
                  <a:extLst>
                    <a:ext uri="{9D8B030D-6E8A-4147-A177-3AD203B41FA5}">
                      <a16:colId xmlns:a16="http://schemas.microsoft.com/office/drawing/2014/main" val="3181946715"/>
                    </a:ext>
                  </a:extLst>
                </a:gridCol>
                <a:gridCol w="1447800">
                  <a:extLst>
                    <a:ext uri="{9D8B030D-6E8A-4147-A177-3AD203B41FA5}">
                      <a16:colId xmlns:a16="http://schemas.microsoft.com/office/drawing/2014/main" val="985005356"/>
                    </a:ext>
                  </a:extLst>
                </a:gridCol>
              </a:tblGrid>
              <a:tr h="190500">
                <a:tc>
                  <a:txBody>
                    <a:bodyPr/>
                    <a:lstStyle/>
                    <a:p>
                      <a:pPr algn="ctr" fontAlgn="ctr"/>
                      <a:r>
                        <a:rPr lang="en-AU" sz="1000" u="none" strike="noStrike" dirty="0">
                          <a:solidFill>
                            <a:srgbClr val="FFFF00"/>
                          </a:solidFill>
                          <a:effectLst/>
                          <a:latin typeface="Arial" panose="020B0604020202020204" pitchFamily="34" charset="0"/>
                          <a:cs typeface="Arial" panose="020B0604020202020204" pitchFamily="34" charset="0"/>
                        </a:rPr>
                        <a:t>8</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PELL Steve</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5478161"/>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101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METHVEN Gary </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92569555"/>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102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SHANKLAND James</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93233813"/>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103</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TURNER Glenn</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2285434"/>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104</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SOUTHERN Mark</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66406718"/>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105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ETHERINGTON Richard</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184216"/>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108</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EICHSTADT Carl</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8902927"/>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109</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BAKER Andrew (C)</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1116471"/>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110</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MUIR David</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2816339"/>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111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COLLINS Mark</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3792668"/>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112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THOM James</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0379008"/>
                  </a:ext>
                </a:extLst>
              </a:tr>
            </a:tbl>
          </a:graphicData>
        </a:graphic>
      </p:graphicFrame>
      <p:graphicFrame>
        <p:nvGraphicFramePr>
          <p:cNvPr id="18" name="Table 17">
            <a:extLst>
              <a:ext uri="{FF2B5EF4-FFF2-40B4-BE49-F238E27FC236}">
                <a16:creationId xmlns:a16="http://schemas.microsoft.com/office/drawing/2014/main" id="{6A6BFDB5-E978-6207-C4EC-A6B85BC06A73}"/>
              </a:ext>
            </a:extLst>
          </p:cNvPr>
          <p:cNvGraphicFramePr>
            <a:graphicFrameLocks noGrp="1"/>
          </p:cNvGraphicFramePr>
          <p:nvPr>
            <p:extLst>
              <p:ext uri="{D42A27DB-BD31-4B8C-83A1-F6EECF244321}">
                <p14:modId xmlns:p14="http://schemas.microsoft.com/office/powerpoint/2010/main" val="1333609467"/>
              </p:ext>
            </p:extLst>
          </p:nvPr>
        </p:nvGraphicFramePr>
        <p:xfrm>
          <a:off x="1818441" y="3505624"/>
          <a:ext cx="1945195" cy="952500"/>
        </p:xfrm>
        <a:graphic>
          <a:graphicData uri="http://schemas.openxmlformats.org/drawingml/2006/table">
            <a:tbl>
              <a:tblPr>
                <a:tableStyleId>{5C22544A-7EE6-4342-B048-85BDC9FD1C3A}</a:tableStyleId>
              </a:tblPr>
              <a:tblGrid>
                <a:gridCol w="387074">
                  <a:extLst>
                    <a:ext uri="{9D8B030D-6E8A-4147-A177-3AD203B41FA5}">
                      <a16:colId xmlns:a16="http://schemas.microsoft.com/office/drawing/2014/main" val="3443935898"/>
                    </a:ext>
                  </a:extLst>
                </a:gridCol>
                <a:gridCol w="1558121">
                  <a:extLst>
                    <a:ext uri="{9D8B030D-6E8A-4147-A177-3AD203B41FA5}">
                      <a16:colId xmlns:a16="http://schemas.microsoft.com/office/drawing/2014/main" val="3102108713"/>
                    </a:ext>
                  </a:extLst>
                </a:gridCol>
              </a:tblGrid>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113</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DAUVELLIER Ronnie</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4960957"/>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114</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FISHER-HILL Alexander</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24230818"/>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116</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FROELING Fred</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7090345"/>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117</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JONES Gavin</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024832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118</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HOLT Matt</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6599707"/>
                  </a:ext>
                </a:extLst>
              </a:tr>
            </a:tbl>
          </a:graphicData>
        </a:graphic>
      </p:graphicFrame>
      <p:graphicFrame>
        <p:nvGraphicFramePr>
          <p:cNvPr id="19" name="Table 18">
            <a:extLst>
              <a:ext uri="{FF2B5EF4-FFF2-40B4-BE49-F238E27FC236}">
                <a16:creationId xmlns:a16="http://schemas.microsoft.com/office/drawing/2014/main" id="{C9D9379D-EEB5-6EEE-44C0-069D41850572}"/>
              </a:ext>
            </a:extLst>
          </p:cNvPr>
          <p:cNvGraphicFramePr>
            <a:graphicFrameLocks noGrp="1"/>
          </p:cNvGraphicFramePr>
          <p:nvPr>
            <p:extLst>
              <p:ext uri="{D42A27DB-BD31-4B8C-83A1-F6EECF244321}">
                <p14:modId xmlns:p14="http://schemas.microsoft.com/office/powerpoint/2010/main" val="3720817082"/>
              </p:ext>
            </p:extLst>
          </p:nvPr>
        </p:nvGraphicFramePr>
        <p:xfrm>
          <a:off x="1838878" y="4821636"/>
          <a:ext cx="2057400" cy="762000"/>
        </p:xfrm>
        <a:graphic>
          <a:graphicData uri="http://schemas.openxmlformats.org/drawingml/2006/table">
            <a:tbl>
              <a:tblPr>
                <a:tableStyleId>{5C22544A-7EE6-4342-B048-85BDC9FD1C3A}</a:tableStyleId>
              </a:tblPr>
              <a:tblGrid>
                <a:gridCol w="1221822">
                  <a:extLst>
                    <a:ext uri="{9D8B030D-6E8A-4147-A177-3AD203B41FA5}">
                      <a16:colId xmlns:a16="http://schemas.microsoft.com/office/drawing/2014/main" val="4177956432"/>
                    </a:ext>
                  </a:extLst>
                </a:gridCol>
                <a:gridCol w="835578">
                  <a:extLst>
                    <a:ext uri="{9D8B030D-6E8A-4147-A177-3AD203B41FA5}">
                      <a16:colId xmlns:a16="http://schemas.microsoft.com/office/drawing/2014/main" val="3117595654"/>
                    </a:ext>
                  </a:extLst>
                </a:gridCol>
              </a:tblGrid>
              <a:tr h="190500">
                <a:tc>
                  <a:txBody>
                    <a:bodyPr/>
                    <a:lstStyle/>
                    <a:p>
                      <a:pPr marL="0" marR="0" lvl="0" indent="0" algn="l" defTabSz="802020" rtl="0" eaLnBrk="1" fontAlgn="ctr" latinLnBrk="0" hangingPunct="1">
                        <a:lnSpc>
                          <a:spcPct val="100000"/>
                        </a:lnSpc>
                        <a:spcBef>
                          <a:spcPts val="0"/>
                        </a:spcBef>
                        <a:spcAft>
                          <a:spcPts val="0"/>
                        </a:spcAft>
                        <a:buClrTx/>
                        <a:buSzTx/>
                        <a:buFontTx/>
                        <a:buNone/>
                        <a:tabLst/>
                        <a:defRPr/>
                      </a:pPr>
                      <a:r>
                        <a:rPr lang="en-AU" sz="1000" u="none" strike="noStrike" dirty="0">
                          <a:solidFill>
                            <a:srgbClr val="FFFF00"/>
                          </a:solidFill>
                          <a:effectLst/>
                          <a:latin typeface="Arial" panose="020B0604020202020204" pitchFamily="34" charset="0"/>
                          <a:cs typeface="Arial" panose="020B0604020202020204" pitchFamily="34" charset="0"/>
                        </a:rPr>
                        <a:t>GARRETT Steve</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000" b="0" i="0" u="none" strike="noStrike" dirty="0">
                          <a:solidFill>
                            <a:srgbClr val="FFFF00"/>
                          </a:solidFill>
                          <a:effectLst/>
                          <a:latin typeface="Arial" panose="020B0604020202020204" pitchFamily="34" charset="0"/>
                          <a:cs typeface="Arial" panose="020B0604020202020204" pitchFamily="34" charset="0"/>
                        </a:rPr>
                        <a:t>Coach</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8009017"/>
                  </a:ext>
                </a:extLst>
              </a:tr>
              <a:tr h="190500">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BROUGHTON Mike</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000" u="none" strike="noStrike" dirty="0">
                          <a:solidFill>
                            <a:srgbClr val="FFFF00"/>
                          </a:solidFill>
                          <a:effectLst/>
                          <a:latin typeface="Arial" panose="020B0604020202020204" pitchFamily="34" charset="0"/>
                          <a:cs typeface="Arial" panose="020B0604020202020204" pitchFamily="34" charset="0"/>
                        </a:rPr>
                        <a:t>Manager</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8832853"/>
                  </a:ext>
                </a:extLst>
              </a:tr>
              <a:tr h="190500">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BAKER Liesl</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000" u="none" strike="noStrike" dirty="0">
                          <a:solidFill>
                            <a:srgbClr val="FFFF00"/>
                          </a:solidFill>
                          <a:effectLst/>
                          <a:latin typeface="Arial" panose="020B0604020202020204" pitchFamily="34" charset="0"/>
                          <a:cs typeface="Arial" panose="020B0604020202020204" pitchFamily="34" charset="0"/>
                        </a:rPr>
                        <a:t>Doctor</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0587883"/>
                  </a:ext>
                </a:extLst>
              </a:tr>
              <a:tr h="190500">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BESTER Noelle</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000" u="none" strike="noStrike" dirty="0">
                          <a:solidFill>
                            <a:srgbClr val="FFFF00"/>
                          </a:solidFill>
                          <a:effectLst/>
                          <a:latin typeface="Arial" panose="020B0604020202020204" pitchFamily="34" charset="0"/>
                          <a:cs typeface="Arial" panose="020B0604020202020204" pitchFamily="34" charset="0"/>
                        </a:rPr>
                        <a:t>Physio</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8694369"/>
                  </a:ext>
                </a:extLst>
              </a:tr>
            </a:tbl>
          </a:graphicData>
        </a:graphic>
      </p:graphicFrame>
      <p:graphicFrame>
        <p:nvGraphicFramePr>
          <p:cNvPr id="20" name="Table 19">
            <a:extLst>
              <a:ext uri="{FF2B5EF4-FFF2-40B4-BE49-F238E27FC236}">
                <a16:creationId xmlns:a16="http://schemas.microsoft.com/office/drawing/2014/main" id="{D2E3AE8B-2422-E74A-DC38-72E3DB117521}"/>
              </a:ext>
            </a:extLst>
          </p:cNvPr>
          <p:cNvGraphicFramePr>
            <a:graphicFrameLocks noGrp="1"/>
          </p:cNvGraphicFramePr>
          <p:nvPr>
            <p:extLst>
              <p:ext uri="{D42A27DB-BD31-4B8C-83A1-F6EECF244321}">
                <p14:modId xmlns:p14="http://schemas.microsoft.com/office/powerpoint/2010/main" val="1494295904"/>
              </p:ext>
            </p:extLst>
          </p:nvPr>
        </p:nvGraphicFramePr>
        <p:xfrm>
          <a:off x="3769629" y="3511550"/>
          <a:ext cx="1733731" cy="2095500"/>
        </p:xfrm>
        <a:graphic>
          <a:graphicData uri="http://schemas.openxmlformats.org/drawingml/2006/table">
            <a:tbl>
              <a:tblPr>
                <a:tableStyleId>{5C22544A-7EE6-4342-B048-85BDC9FD1C3A}</a:tableStyleId>
              </a:tblPr>
              <a:tblGrid>
                <a:gridCol w="233761">
                  <a:extLst>
                    <a:ext uri="{9D8B030D-6E8A-4147-A177-3AD203B41FA5}">
                      <a16:colId xmlns:a16="http://schemas.microsoft.com/office/drawing/2014/main" val="807884522"/>
                    </a:ext>
                  </a:extLst>
                </a:gridCol>
                <a:gridCol w="1499970">
                  <a:extLst>
                    <a:ext uri="{9D8B030D-6E8A-4147-A177-3AD203B41FA5}">
                      <a16:colId xmlns:a16="http://schemas.microsoft.com/office/drawing/2014/main" val="1839318213"/>
                    </a:ext>
                  </a:extLst>
                </a:gridCol>
              </a:tblGrid>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DRAKE Geoff</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1519724"/>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6</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NICOL Kevin (C)</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83381138"/>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13</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KNIGHT Trevor</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1187770"/>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19</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COOK Mick</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442008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29</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PEEL Keith</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3566703"/>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39</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MASTERS John</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660340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42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MARTIN Peter</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5254230"/>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70</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BEDFORD Glyn</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6167929"/>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71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KELLY Stephen</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4137391"/>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72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SHARDLOW Peter</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1575665"/>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73</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DOTT Graeme</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2783270"/>
                  </a:ext>
                </a:extLst>
              </a:tr>
            </a:tbl>
          </a:graphicData>
        </a:graphic>
      </p:graphicFrame>
      <p:graphicFrame>
        <p:nvGraphicFramePr>
          <p:cNvPr id="21" name="Table 20">
            <a:extLst>
              <a:ext uri="{FF2B5EF4-FFF2-40B4-BE49-F238E27FC236}">
                <a16:creationId xmlns:a16="http://schemas.microsoft.com/office/drawing/2014/main" id="{10756C05-F4AB-581F-8706-C7E6DDD48654}"/>
              </a:ext>
            </a:extLst>
          </p:cNvPr>
          <p:cNvGraphicFramePr>
            <a:graphicFrameLocks noGrp="1"/>
          </p:cNvGraphicFramePr>
          <p:nvPr>
            <p:extLst>
              <p:ext uri="{D42A27DB-BD31-4B8C-83A1-F6EECF244321}">
                <p14:modId xmlns:p14="http://schemas.microsoft.com/office/powerpoint/2010/main" val="3002405349"/>
              </p:ext>
            </p:extLst>
          </p:nvPr>
        </p:nvGraphicFramePr>
        <p:xfrm>
          <a:off x="5245708" y="3534032"/>
          <a:ext cx="1733731" cy="762000"/>
        </p:xfrm>
        <a:graphic>
          <a:graphicData uri="http://schemas.openxmlformats.org/drawingml/2006/table">
            <a:tbl>
              <a:tblPr>
                <a:tableStyleId>{5C22544A-7EE6-4342-B048-85BDC9FD1C3A}</a:tableStyleId>
              </a:tblPr>
              <a:tblGrid>
                <a:gridCol w="233761">
                  <a:extLst>
                    <a:ext uri="{9D8B030D-6E8A-4147-A177-3AD203B41FA5}">
                      <a16:colId xmlns:a16="http://schemas.microsoft.com/office/drawing/2014/main" val="2196052491"/>
                    </a:ext>
                  </a:extLst>
                </a:gridCol>
                <a:gridCol w="1499970">
                  <a:extLst>
                    <a:ext uri="{9D8B030D-6E8A-4147-A177-3AD203B41FA5}">
                      <a16:colId xmlns:a16="http://schemas.microsoft.com/office/drawing/2014/main" val="1269854207"/>
                    </a:ext>
                  </a:extLst>
                </a:gridCol>
              </a:tblGrid>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75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CAVANAGH Kelvin</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3304275"/>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83</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WANCKEL Sean</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0614104"/>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84</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AZEVEDO José</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46386138"/>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125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SCHOLTZ Pieter</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4627887"/>
                  </a:ext>
                </a:extLst>
              </a:tr>
            </a:tbl>
          </a:graphicData>
        </a:graphic>
      </p:graphicFrame>
      <p:graphicFrame>
        <p:nvGraphicFramePr>
          <p:cNvPr id="22" name="Table 21">
            <a:extLst>
              <a:ext uri="{FF2B5EF4-FFF2-40B4-BE49-F238E27FC236}">
                <a16:creationId xmlns:a16="http://schemas.microsoft.com/office/drawing/2014/main" id="{61D74E75-FB25-055C-B333-9614BA781F98}"/>
              </a:ext>
            </a:extLst>
          </p:cNvPr>
          <p:cNvGraphicFramePr>
            <a:graphicFrameLocks noGrp="1"/>
          </p:cNvGraphicFramePr>
          <p:nvPr>
            <p:extLst>
              <p:ext uri="{D42A27DB-BD31-4B8C-83A1-F6EECF244321}">
                <p14:modId xmlns:p14="http://schemas.microsoft.com/office/powerpoint/2010/main" val="3051983170"/>
              </p:ext>
            </p:extLst>
          </p:nvPr>
        </p:nvGraphicFramePr>
        <p:xfrm>
          <a:off x="5197999" y="4972572"/>
          <a:ext cx="2202402" cy="610730"/>
        </p:xfrm>
        <a:graphic>
          <a:graphicData uri="http://schemas.openxmlformats.org/drawingml/2006/table">
            <a:tbl>
              <a:tblPr>
                <a:tableStyleId>{5C22544A-7EE6-4342-B048-85BDC9FD1C3A}</a:tableStyleId>
              </a:tblPr>
              <a:tblGrid>
                <a:gridCol w="965200">
                  <a:extLst>
                    <a:ext uri="{9D8B030D-6E8A-4147-A177-3AD203B41FA5}">
                      <a16:colId xmlns:a16="http://schemas.microsoft.com/office/drawing/2014/main" val="46569950"/>
                    </a:ext>
                  </a:extLst>
                </a:gridCol>
                <a:gridCol w="1237202">
                  <a:extLst>
                    <a:ext uri="{9D8B030D-6E8A-4147-A177-3AD203B41FA5}">
                      <a16:colId xmlns:a16="http://schemas.microsoft.com/office/drawing/2014/main" val="286222904"/>
                    </a:ext>
                  </a:extLst>
                </a:gridCol>
              </a:tblGrid>
              <a:tr h="210115">
                <a:tc>
                  <a:txBody>
                    <a:bodyPr/>
                    <a:lstStyle/>
                    <a:p>
                      <a:pPr algn="l" fontAlgn="ctr"/>
                      <a:r>
                        <a:rPr lang="en-AU" sz="1100" u="none" strike="noStrike" dirty="0">
                          <a:solidFill>
                            <a:srgbClr val="FFFF00"/>
                          </a:solidFill>
                          <a:effectLst/>
                        </a:rPr>
                        <a:t>HEWITT Warren</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100" u="none" strike="noStrike" dirty="0">
                          <a:solidFill>
                            <a:srgbClr val="FFFF00"/>
                          </a:solidFill>
                          <a:effectLst/>
                        </a:rPr>
                        <a:t>Coach</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9335583"/>
                  </a:ext>
                </a:extLst>
              </a:tr>
              <a:tr h="210115">
                <a:tc>
                  <a:txBody>
                    <a:bodyPr/>
                    <a:lstStyle/>
                    <a:p>
                      <a:pPr algn="l" fontAlgn="ctr"/>
                      <a:r>
                        <a:rPr lang="en-AU" sz="1100" u="none" strike="noStrike">
                          <a:solidFill>
                            <a:srgbClr val="FFFF00"/>
                          </a:solidFill>
                          <a:effectLst/>
                        </a:rPr>
                        <a:t>GILL Russel</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100" u="none" strike="noStrike" dirty="0">
                          <a:solidFill>
                            <a:srgbClr val="FFFF00"/>
                          </a:solidFill>
                          <a:effectLst/>
                        </a:rPr>
                        <a:t>Manager</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4040493"/>
                  </a:ext>
                </a:extLst>
              </a:tr>
              <a:tr h="190500">
                <a:tc>
                  <a:txBody>
                    <a:bodyPr/>
                    <a:lstStyle/>
                    <a:p>
                      <a:pPr algn="l" fontAlgn="ctr"/>
                      <a:r>
                        <a:rPr lang="en-AU" sz="1100" u="none" strike="noStrike" dirty="0">
                          <a:solidFill>
                            <a:srgbClr val="FFFF00"/>
                          </a:solidFill>
                          <a:effectLst/>
                        </a:rPr>
                        <a:t>BESTER Noelle</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100" u="none" strike="noStrike" dirty="0">
                          <a:solidFill>
                            <a:srgbClr val="FFFF00"/>
                          </a:solidFill>
                          <a:effectLst/>
                        </a:rPr>
                        <a:t>Physio</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0381237"/>
                  </a:ext>
                </a:extLst>
              </a:tr>
            </a:tbl>
          </a:graphicData>
        </a:graphic>
      </p:graphicFrame>
      <p:graphicFrame>
        <p:nvGraphicFramePr>
          <p:cNvPr id="23" name="Table 22">
            <a:extLst>
              <a:ext uri="{FF2B5EF4-FFF2-40B4-BE49-F238E27FC236}">
                <a16:creationId xmlns:a16="http://schemas.microsoft.com/office/drawing/2014/main" id="{69D87C14-82CF-B630-419C-97740A95654E}"/>
              </a:ext>
            </a:extLst>
          </p:cNvPr>
          <p:cNvGraphicFramePr>
            <a:graphicFrameLocks noGrp="1"/>
          </p:cNvGraphicFramePr>
          <p:nvPr>
            <p:extLst>
              <p:ext uri="{D42A27DB-BD31-4B8C-83A1-F6EECF244321}">
                <p14:modId xmlns:p14="http://schemas.microsoft.com/office/powerpoint/2010/main" val="2510928739"/>
              </p:ext>
            </p:extLst>
          </p:nvPr>
        </p:nvGraphicFramePr>
        <p:xfrm>
          <a:off x="7202889" y="3510303"/>
          <a:ext cx="1499233" cy="2095500"/>
        </p:xfrm>
        <a:graphic>
          <a:graphicData uri="http://schemas.openxmlformats.org/drawingml/2006/table">
            <a:tbl>
              <a:tblPr>
                <a:tableStyleId>{5C22544A-7EE6-4342-B048-85BDC9FD1C3A}</a:tableStyleId>
              </a:tblPr>
              <a:tblGrid>
                <a:gridCol w="202143">
                  <a:extLst>
                    <a:ext uri="{9D8B030D-6E8A-4147-A177-3AD203B41FA5}">
                      <a16:colId xmlns:a16="http://schemas.microsoft.com/office/drawing/2014/main" val="193397113"/>
                    </a:ext>
                  </a:extLst>
                </a:gridCol>
                <a:gridCol w="1297090">
                  <a:extLst>
                    <a:ext uri="{9D8B030D-6E8A-4147-A177-3AD203B41FA5}">
                      <a16:colId xmlns:a16="http://schemas.microsoft.com/office/drawing/2014/main" val="1854226647"/>
                    </a:ext>
                  </a:extLst>
                </a:gridCol>
              </a:tblGrid>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BENSUSAN Dave</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540932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RICHARDS Ross</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4254182"/>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16</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SURTEES Clive</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1002694"/>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FREEMAN Bobby</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2621937"/>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FRONEMAN Barry</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94933983"/>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FISHER Edmund</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9911780"/>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SOLAN Rob</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57701897"/>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34</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DONALD John</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3852263"/>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48</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PALMER Rodney</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28476338"/>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50</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RICHTER Ian (GK)</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0006185"/>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52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MAYES Roger</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2307319"/>
                  </a:ext>
                </a:extLst>
              </a:tr>
            </a:tbl>
          </a:graphicData>
        </a:graphic>
      </p:graphicFrame>
      <p:graphicFrame>
        <p:nvGraphicFramePr>
          <p:cNvPr id="24" name="Table 23">
            <a:extLst>
              <a:ext uri="{FF2B5EF4-FFF2-40B4-BE49-F238E27FC236}">
                <a16:creationId xmlns:a16="http://schemas.microsoft.com/office/drawing/2014/main" id="{76744B6F-C5D1-0AC7-9182-19F61CA0AA1E}"/>
              </a:ext>
            </a:extLst>
          </p:cNvPr>
          <p:cNvGraphicFramePr>
            <a:graphicFrameLocks noGrp="1"/>
          </p:cNvGraphicFramePr>
          <p:nvPr>
            <p:extLst>
              <p:ext uri="{D42A27DB-BD31-4B8C-83A1-F6EECF244321}">
                <p14:modId xmlns:p14="http://schemas.microsoft.com/office/powerpoint/2010/main" val="193486153"/>
              </p:ext>
            </p:extLst>
          </p:nvPr>
        </p:nvGraphicFramePr>
        <p:xfrm>
          <a:off x="8659584" y="3516210"/>
          <a:ext cx="1499233" cy="952500"/>
        </p:xfrm>
        <a:graphic>
          <a:graphicData uri="http://schemas.openxmlformats.org/drawingml/2006/table">
            <a:tbl>
              <a:tblPr>
                <a:tableStyleId>{5C22544A-7EE6-4342-B048-85BDC9FD1C3A}</a:tableStyleId>
              </a:tblPr>
              <a:tblGrid>
                <a:gridCol w="202143">
                  <a:extLst>
                    <a:ext uri="{9D8B030D-6E8A-4147-A177-3AD203B41FA5}">
                      <a16:colId xmlns:a16="http://schemas.microsoft.com/office/drawing/2014/main" val="3911171189"/>
                    </a:ext>
                  </a:extLst>
                </a:gridCol>
                <a:gridCol w="1297090">
                  <a:extLst>
                    <a:ext uri="{9D8B030D-6E8A-4147-A177-3AD203B41FA5}">
                      <a16:colId xmlns:a16="http://schemas.microsoft.com/office/drawing/2014/main" val="2724244861"/>
                    </a:ext>
                  </a:extLst>
                </a:gridCol>
              </a:tblGrid>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55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DUNNE Terry</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604383"/>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56</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SPOONER Ian</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21602737"/>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59</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ROBERTSON Kevin</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8027905"/>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90</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DAUNCEY Keith (C)</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6436893"/>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93</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COXELL Barry</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2112141"/>
                  </a:ext>
                </a:extLst>
              </a:tr>
            </a:tbl>
          </a:graphicData>
        </a:graphic>
      </p:graphicFrame>
      <p:graphicFrame>
        <p:nvGraphicFramePr>
          <p:cNvPr id="25" name="Table 24">
            <a:extLst>
              <a:ext uri="{FF2B5EF4-FFF2-40B4-BE49-F238E27FC236}">
                <a16:creationId xmlns:a16="http://schemas.microsoft.com/office/drawing/2014/main" id="{B6E5603D-E0C5-3686-FCF7-D520F2F62EA6}"/>
              </a:ext>
            </a:extLst>
          </p:cNvPr>
          <p:cNvGraphicFramePr>
            <a:graphicFrameLocks noGrp="1"/>
          </p:cNvGraphicFramePr>
          <p:nvPr>
            <p:extLst>
              <p:ext uri="{D42A27DB-BD31-4B8C-83A1-F6EECF244321}">
                <p14:modId xmlns:p14="http://schemas.microsoft.com/office/powerpoint/2010/main" val="631690539"/>
              </p:ext>
            </p:extLst>
          </p:nvPr>
        </p:nvGraphicFramePr>
        <p:xfrm>
          <a:off x="8702122" y="4821302"/>
          <a:ext cx="2165950" cy="762000"/>
        </p:xfrm>
        <a:graphic>
          <a:graphicData uri="http://schemas.openxmlformats.org/drawingml/2006/table">
            <a:tbl>
              <a:tblPr>
                <a:tableStyleId>{5C22544A-7EE6-4342-B048-85BDC9FD1C3A}</a:tableStyleId>
              </a:tblPr>
              <a:tblGrid>
                <a:gridCol w="843652">
                  <a:extLst>
                    <a:ext uri="{9D8B030D-6E8A-4147-A177-3AD203B41FA5}">
                      <a16:colId xmlns:a16="http://schemas.microsoft.com/office/drawing/2014/main" val="229786265"/>
                    </a:ext>
                  </a:extLst>
                </a:gridCol>
                <a:gridCol w="1322298">
                  <a:extLst>
                    <a:ext uri="{9D8B030D-6E8A-4147-A177-3AD203B41FA5}">
                      <a16:colId xmlns:a16="http://schemas.microsoft.com/office/drawing/2014/main" val="1140095295"/>
                    </a:ext>
                  </a:extLst>
                </a:gridCol>
              </a:tblGrid>
              <a:tr h="190500">
                <a:tc>
                  <a:txBody>
                    <a:bodyPr/>
                    <a:lstStyle/>
                    <a:p>
                      <a:pPr algn="l" fontAlgn="ctr"/>
                      <a:r>
                        <a:rPr lang="en-AU" sz="1100" u="none" strike="noStrike">
                          <a:solidFill>
                            <a:srgbClr val="FFFF00"/>
                          </a:solidFill>
                          <a:effectLst/>
                        </a:rPr>
                        <a:t>HARTY Mary</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100" u="none" strike="noStrike" dirty="0">
                          <a:solidFill>
                            <a:srgbClr val="FFFF00"/>
                          </a:solidFill>
                          <a:effectLst/>
                        </a:rPr>
                        <a:t>Manager</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0343760"/>
                  </a:ext>
                </a:extLst>
              </a:tr>
              <a:tr h="190500">
                <a:tc>
                  <a:txBody>
                    <a:bodyPr/>
                    <a:lstStyle/>
                    <a:p>
                      <a:pPr algn="l" fontAlgn="ctr"/>
                      <a:r>
                        <a:rPr lang="en-AU" sz="1100" u="none" strike="noStrike" dirty="0">
                          <a:solidFill>
                            <a:srgbClr val="FFFF00"/>
                          </a:solidFill>
                          <a:effectLst/>
                        </a:rPr>
                        <a:t>SPOONER Ian</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100" u="none" strike="noStrike" dirty="0">
                          <a:solidFill>
                            <a:srgbClr val="FFFF00"/>
                          </a:solidFill>
                          <a:effectLst/>
                        </a:rPr>
                        <a:t>Coach</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3273599"/>
                  </a:ext>
                </a:extLst>
              </a:tr>
              <a:tr h="190500">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BAKER</a:t>
                      </a:r>
                      <a:r>
                        <a:rPr lang="en-AU" sz="1100" u="none" strike="noStrike" dirty="0">
                          <a:solidFill>
                            <a:srgbClr val="FFFF00"/>
                          </a:solidFill>
                          <a:effectLst/>
                        </a:rPr>
                        <a:t> Liesl</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100" u="none" strike="noStrike" dirty="0">
                          <a:solidFill>
                            <a:srgbClr val="FFFF00"/>
                          </a:solidFill>
                          <a:effectLst/>
                        </a:rPr>
                        <a:t>Doctor</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58877696"/>
                  </a:ext>
                </a:extLst>
              </a:tr>
              <a:tr h="190500">
                <a:tc>
                  <a:txBody>
                    <a:bodyPr/>
                    <a:lstStyle/>
                    <a:p>
                      <a:pPr algn="l" fontAlgn="ctr"/>
                      <a:r>
                        <a:rPr lang="en-AU" sz="1100" u="none" strike="noStrike">
                          <a:solidFill>
                            <a:srgbClr val="FFFF00"/>
                          </a:solidFill>
                          <a:effectLst/>
                        </a:rPr>
                        <a:t>BESTER Noelle</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100" u="none" strike="noStrike" dirty="0">
                          <a:solidFill>
                            <a:srgbClr val="FFFF00"/>
                          </a:solidFill>
                          <a:effectLst/>
                        </a:rPr>
                        <a:t>Physio</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239641"/>
                  </a:ext>
                </a:extLst>
              </a:tr>
            </a:tbl>
          </a:graphicData>
        </a:graphic>
      </p:graphicFrame>
      <p:pic>
        <p:nvPicPr>
          <p:cNvPr id="4" name="Picture 3" descr="A picture containing person, group, posing, people&#10;&#10;Description automatically generated">
            <a:extLst>
              <a:ext uri="{FF2B5EF4-FFF2-40B4-BE49-F238E27FC236}">
                <a16:creationId xmlns:a16="http://schemas.microsoft.com/office/drawing/2014/main" id="{8020E00C-E385-4EBC-6177-3437C5B8C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0252" y="1466824"/>
            <a:ext cx="3252896" cy="1827244"/>
          </a:xfrm>
          <a:prstGeom prst="rect">
            <a:avLst/>
          </a:prstGeom>
        </p:spPr>
      </p:pic>
    </p:spTree>
    <p:extLst>
      <p:ext uri="{BB962C8B-B14F-4D97-AF65-F5344CB8AC3E}">
        <p14:creationId xmlns:p14="http://schemas.microsoft.com/office/powerpoint/2010/main" val="1071890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TextBox 2"/>
          <p:cNvSpPr txBox="1"/>
          <p:nvPr/>
        </p:nvSpPr>
        <p:spPr>
          <a:xfrm>
            <a:off x="336369" y="287453"/>
            <a:ext cx="10053968"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indent="128904">
              <a:spcBef>
                <a:spcPts val="100"/>
              </a:spcBef>
              <a:defRPr sz="2400" b="1" spc="-10">
                <a:solidFill>
                  <a:srgbClr val="44546A"/>
                </a:solidFill>
                <a:latin typeface="Open Sans"/>
                <a:ea typeface="Open Sans"/>
                <a:cs typeface="Open Sans"/>
                <a:sym typeface="Open Sans"/>
              </a:defRPr>
            </a:lvl1pPr>
          </a:lstStyle>
          <a:p>
            <a:r>
              <a:rPr dirty="0"/>
              <a:t>Teams</a:t>
            </a:r>
            <a:r>
              <a:rPr lang="en-AU" dirty="0"/>
              <a:t> – USA                                                             SoM - Alliance</a:t>
            </a:r>
            <a:endParaRPr sz="1600" dirty="0"/>
          </a:p>
        </p:txBody>
      </p:sp>
      <p:sp>
        <p:nvSpPr>
          <p:cNvPr id="427" name="object 13"/>
          <p:cNvSpPr txBox="1"/>
          <p:nvPr/>
        </p:nvSpPr>
        <p:spPr>
          <a:xfrm>
            <a:off x="974871" y="1137994"/>
            <a:ext cx="1572566"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spcBef>
                <a:spcPts val="100"/>
              </a:spcBef>
              <a:defRPr sz="1600" b="1">
                <a:solidFill>
                  <a:srgbClr val="FFFFFF"/>
                </a:solidFill>
                <a:latin typeface="Open Sans"/>
                <a:ea typeface="Open Sans"/>
                <a:cs typeface="Open Sans"/>
                <a:sym typeface="Open Sans"/>
              </a:defRPr>
            </a:pPr>
            <a:r>
              <a:t>USA O/60s</a:t>
            </a:r>
          </a:p>
        </p:txBody>
      </p:sp>
      <p:sp>
        <p:nvSpPr>
          <p:cNvPr id="428" name="Tony Jones…"/>
          <p:cNvSpPr txBox="1"/>
          <p:nvPr/>
        </p:nvSpPr>
        <p:spPr>
          <a:xfrm>
            <a:off x="327980" y="3487802"/>
            <a:ext cx="1307793" cy="21319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marL="187156" indent="-187156">
              <a:spcBef>
                <a:spcPts val="400"/>
              </a:spcBef>
              <a:buSzPct val="100000"/>
              <a:buAutoNum type="arabicPeriod"/>
              <a:defRPr sz="1000">
                <a:solidFill>
                  <a:srgbClr val="FFFF00"/>
                </a:solidFill>
                <a:latin typeface="Arial"/>
                <a:ea typeface="Arial"/>
                <a:cs typeface="Arial"/>
                <a:sym typeface="Arial"/>
              </a:defRPr>
            </a:pPr>
            <a:r>
              <a:t>Manzar Iqbal</a:t>
            </a:r>
          </a:p>
          <a:p>
            <a:pPr marL="187156" indent="-187156">
              <a:spcBef>
                <a:spcPts val="400"/>
              </a:spcBef>
              <a:buSzPct val="100000"/>
              <a:buAutoNum type="arabicPeriod"/>
              <a:defRPr sz="1000">
                <a:solidFill>
                  <a:srgbClr val="FFFF00"/>
                </a:solidFill>
                <a:latin typeface="Arial"/>
                <a:ea typeface="Arial"/>
                <a:cs typeface="Arial"/>
                <a:sym typeface="Arial"/>
              </a:defRPr>
            </a:pPr>
            <a:r>
              <a:t>Peter Jones</a:t>
            </a:r>
          </a:p>
          <a:p>
            <a:pPr marL="187156" indent="-187156">
              <a:spcBef>
                <a:spcPts val="400"/>
              </a:spcBef>
              <a:buSzPct val="100000"/>
              <a:buAutoNum type="arabicPeriod"/>
              <a:defRPr sz="1000">
                <a:solidFill>
                  <a:srgbClr val="FFFF00"/>
                </a:solidFill>
                <a:latin typeface="Arial"/>
                <a:ea typeface="Arial"/>
                <a:cs typeface="Arial"/>
                <a:sym typeface="Arial"/>
              </a:defRPr>
            </a:pPr>
            <a:r>
              <a:t>Alexander Rooks</a:t>
            </a:r>
          </a:p>
          <a:p>
            <a:pPr marL="187156" indent="-187156">
              <a:spcBef>
                <a:spcPts val="400"/>
              </a:spcBef>
              <a:buSzPct val="100000"/>
              <a:buAutoNum type="arabicPeriod"/>
              <a:defRPr sz="1000">
                <a:solidFill>
                  <a:srgbClr val="FFFF00"/>
                </a:solidFill>
                <a:latin typeface="Arial"/>
                <a:ea typeface="Arial"/>
                <a:cs typeface="Arial"/>
                <a:sym typeface="Arial"/>
              </a:defRPr>
            </a:pPr>
            <a:r>
              <a:t>Chowdhry Abid</a:t>
            </a:r>
          </a:p>
          <a:p>
            <a:pPr marL="187156" indent="-187156">
              <a:spcBef>
                <a:spcPts val="400"/>
              </a:spcBef>
              <a:buSzPct val="100000"/>
              <a:buAutoNum type="arabicPeriod"/>
              <a:defRPr sz="1000">
                <a:solidFill>
                  <a:srgbClr val="FFFF00"/>
                </a:solidFill>
                <a:latin typeface="Arial"/>
                <a:ea typeface="Arial"/>
                <a:cs typeface="Arial"/>
                <a:sym typeface="Arial"/>
              </a:defRPr>
            </a:pPr>
            <a:r>
              <a:t>Brijinder Khosla</a:t>
            </a:r>
          </a:p>
          <a:p>
            <a:pPr marL="187156" indent="-187156">
              <a:spcBef>
                <a:spcPts val="400"/>
              </a:spcBef>
              <a:buSzPct val="100000"/>
              <a:buAutoNum type="arabicPeriod"/>
              <a:defRPr sz="1000">
                <a:solidFill>
                  <a:srgbClr val="FFFF00"/>
                </a:solidFill>
                <a:latin typeface="Arial"/>
                <a:ea typeface="Arial"/>
                <a:cs typeface="Arial"/>
                <a:sym typeface="Arial"/>
              </a:defRPr>
            </a:pPr>
            <a:r>
              <a:t>Peter Bale</a:t>
            </a:r>
          </a:p>
          <a:p>
            <a:pPr marL="187156" indent="-187156">
              <a:spcBef>
                <a:spcPts val="400"/>
              </a:spcBef>
              <a:buSzPct val="100000"/>
              <a:buAutoNum type="arabicPeriod"/>
              <a:defRPr sz="1000">
                <a:solidFill>
                  <a:srgbClr val="FFFF00"/>
                </a:solidFill>
                <a:latin typeface="Arial"/>
                <a:ea typeface="Arial"/>
                <a:cs typeface="Arial"/>
                <a:sym typeface="Arial"/>
              </a:defRPr>
            </a:pPr>
            <a:r>
              <a:t>Chamkaur Gill</a:t>
            </a:r>
          </a:p>
          <a:p>
            <a:pPr marL="187156" indent="-187156">
              <a:spcBef>
                <a:spcPts val="400"/>
              </a:spcBef>
              <a:buSzPct val="100000"/>
              <a:buAutoNum type="arabicPeriod"/>
              <a:defRPr sz="1000">
                <a:solidFill>
                  <a:srgbClr val="FFFF00"/>
                </a:solidFill>
                <a:latin typeface="Arial"/>
                <a:ea typeface="Arial"/>
                <a:cs typeface="Arial"/>
                <a:sym typeface="Arial"/>
              </a:defRPr>
            </a:pPr>
            <a:r>
              <a:t>Kewal Singh</a:t>
            </a:r>
          </a:p>
          <a:p>
            <a:pPr marL="187156" indent="-187156">
              <a:spcBef>
                <a:spcPts val="400"/>
              </a:spcBef>
              <a:buSzPct val="100000"/>
              <a:buAutoNum type="arabicPeriod"/>
              <a:defRPr sz="1000">
                <a:solidFill>
                  <a:srgbClr val="FFFF00"/>
                </a:solidFill>
                <a:latin typeface="Arial"/>
                <a:ea typeface="Arial"/>
                <a:cs typeface="Arial"/>
                <a:sym typeface="Arial"/>
              </a:defRPr>
            </a:pPr>
            <a:r>
              <a:t>Mahesh Saraswat</a:t>
            </a:r>
          </a:p>
          <a:p>
            <a:pPr marL="187156" indent="-187156">
              <a:spcBef>
                <a:spcPts val="400"/>
              </a:spcBef>
              <a:buSzPct val="100000"/>
              <a:buAutoNum type="arabicPeriod"/>
              <a:defRPr sz="1000">
                <a:solidFill>
                  <a:srgbClr val="FFFF00"/>
                </a:solidFill>
                <a:latin typeface="Arial"/>
                <a:ea typeface="Arial"/>
                <a:cs typeface="Arial"/>
                <a:sym typeface="Arial"/>
              </a:defRPr>
            </a:pPr>
            <a:r>
              <a:t> Ian Tapsall</a:t>
            </a:r>
          </a:p>
          <a:p>
            <a:pPr marL="187156" indent="-187156">
              <a:spcBef>
                <a:spcPts val="400"/>
              </a:spcBef>
              <a:buSzPct val="100000"/>
              <a:buAutoNum type="arabicPeriod"/>
              <a:defRPr sz="1000">
                <a:solidFill>
                  <a:srgbClr val="FFFF00"/>
                </a:solidFill>
                <a:latin typeface="Arial"/>
                <a:ea typeface="Arial"/>
                <a:cs typeface="Arial"/>
                <a:sym typeface="Arial"/>
              </a:defRPr>
            </a:pPr>
            <a:r>
              <a:t> Arvinder Virdee</a:t>
            </a:r>
          </a:p>
        </p:txBody>
      </p:sp>
      <p:sp>
        <p:nvSpPr>
          <p:cNvPr id="429" name="David McPherson…"/>
          <p:cNvSpPr txBox="1"/>
          <p:nvPr/>
        </p:nvSpPr>
        <p:spPr>
          <a:xfrm>
            <a:off x="1691805" y="3487802"/>
            <a:ext cx="1586653" cy="21319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spcBef>
                <a:spcPts val="400"/>
              </a:spcBef>
              <a:defRPr sz="1000">
                <a:solidFill>
                  <a:srgbClr val="FFFF00"/>
                </a:solidFill>
                <a:latin typeface="Arial"/>
                <a:ea typeface="Arial"/>
                <a:cs typeface="Arial"/>
                <a:sym typeface="Arial"/>
              </a:defRPr>
            </a:pPr>
            <a:r>
              <a:rPr dirty="0"/>
              <a:t>13. Gurpreet Gill</a:t>
            </a:r>
          </a:p>
          <a:p>
            <a:pPr>
              <a:spcBef>
                <a:spcPts val="400"/>
              </a:spcBef>
              <a:defRPr sz="1000">
                <a:solidFill>
                  <a:srgbClr val="FFFF00"/>
                </a:solidFill>
                <a:latin typeface="Arial"/>
                <a:ea typeface="Arial"/>
                <a:cs typeface="Arial"/>
                <a:sym typeface="Arial"/>
              </a:defRPr>
            </a:pPr>
            <a:r>
              <a:rPr dirty="0"/>
              <a:t>14. Joost Douwes</a:t>
            </a:r>
          </a:p>
          <a:p>
            <a:pPr>
              <a:spcBef>
                <a:spcPts val="400"/>
              </a:spcBef>
              <a:defRPr sz="1000">
                <a:solidFill>
                  <a:srgbClr val="FFFF00"/>
                </a:solidFill>
                <a:latin typeface="Arial"/>
                <a:ea typeface="Arial"/>
                <a:cs typeface="Arial"/>
                <a:sym typeface="Arial"/>
              </a:defRPr>
            </a:pPr>
            <a:r>
              <a:rPr dirty="0"/>
              <a:t>15. Jaswinder Singh</a:t>
            </a:r>
          </a:p>
          <a:p>
            <a:pPr>
              <a:spcBef>
                <a:spcPts val="400"/>
              </a:spcBef>
              <a:defRPr sz="1000">
                <a:solidFill>
                  <a:srgbClr val="FFFF00"/>
                </a:solidFill>
                <a:latin typeface="Arial"/>
                <a:ea typeface="Arial"/>
                <a:cs typeface="Arial"/>
                <a:sym typeface="Arial"/>
              </a:defRPr>
            </a:pPr>
            <a:r>
              <a:rPr dirty="0"/>
              <a:t>22. Sankar Ramani</a:t>
            </a:r>
          </a:p>
          <a:p>
            <a:pPr>
              <a:spcBef>
                <a:spcPts val="400"/>
              </a:spcBef>
              <a:defRPr sz="1000">
                <a:solidFill>
                  <a:srgbClr val="FFFF00"/>
                </a:solidFill>
                <a:latin typeface="Arial"/>
                <a:ea typeface="Arial"/>
                <a:cs typeface="Arial"/>
                <a:sym typeface="Arial"/>
              </a:defRPr>
            </a:pPr>
            <a:r>
              <a:rPr dirty="0"/>
              <a:t>24. William Larkins</a:t>
            </a:r>
          </a:p>
          <a:p>
            <a:pPr>
              <a:spcBef>
                <a:spcPts val="400"/>
              </a:spcBef>
              <a:defRPr sz="1000">
                <a:solidFill>
                  <a:srgbClr val="FFFF00"/>
                </a:solidFill>
                <a:latin typeface="Arial"/>
                <a:ea typeface="Arial"/>
                <a:cs typeface="Arial"/>
                <a:sym typeface="Arial"/>
              </a:defRPr>
            </a:pPr>
            <a:r>
              <a:rPr dirty="0"/>
              <a:t>31. Jonathan </a:t>
            </a:r>
            <a:r>
              <a:rPr dirty="0" err="1"/>
              <a:t>O’Haire</a:t>
            </a:r>
            <a:endParaRPr dirty="0"/>
          </a:p>
          <a:p>
            <a:pPr>
              <a:spcBef>
                <a:spcPts val="400"/>
              </a:spcBef>
              <a:defRPr sz="1000">
                <a:solidFill>
                  <a:srgbClr val="FFFF00"/>
                </a:solidFill>
                <a:latin typeface="Arial"/>
                <a:ea typeface="Arial"/>
                <a:cs typeface="Arial"/>
                <a:sym typeface="Arial"/>
              </a:defRPr>
            </a:pPr>
            <a:r>
              <a:rPr dirty="0"/>
              <a:t>32. Larry </a:t>
            </a:r>
            <a:r>
              <a:rPr dirty="0" err="1"/>
              <a:t>Zappone</a:t>
            </a:r>
            <a:endParaRPr dirty="0"/>
          </a:p>
          <a:p>
            <a:pPr marL="187156" indent="-187156">
              <a:spcBef>
                <a:spcPts val="400"/>
              </a:spcBef>
              <a:buSzPct val="100000"/>
              <a:buAutoNum type="arabicPeriod"/>
              <a:defRPr sz="1000">
                <a:solidFill>
                  <a:srgbClr val="FFFF00"/>
                </a:solidFill>
                <a:latin typeface="Arial"/>
                <a:ea typeface="Arial"/>
                <a:cs typeface="Arial"/>
                <a:sym typeface="Arial"/>
              </a:defRPr>
            </a:pPr>
            <a:endParaRPr dirty="0"/>
          </a:p>
          <a:p>
            <a:pPr>
              <a:spcBef>
                <a:spcPts val="400"/>
              </a:spcBef>
              <a:defRPr sz="1000">
                <a:solidFill>
                  <a:srgbClr val="FFFF00"/>
                </a:solidFill>
                <a:latin typeface="Arial"/>
                <a:ea typeface="Arial"/>
                <a:cs typeface="Arial"/>
                <a:sym typeface="Arial"/>
              </a:defRPr>
            </a:pPr>
            <a:r>
              <a:rPr dirty="0"/>
              <a:t>Coach: Nigel Traverso</a:t>
            </a:r>
          </a:p>
          <a:p>
            <a:pPr>
              <a:spcBef>
                <a:spcPts val="400"/>
              </a:spcBef>
              <a:defRPr sz="1000">
                <a:solidFill>
                  <a:srgbClr val="FFFF00"/>
                </a:solidFill>
                <a:latin typeface="Arial"/>
                <a:ea typeface="Arial"/>
                <a:cs typeface="Arial"/>
                <a:sym typeface="Arial"/>
              </a:defRPr>
            </a:pPr>
            <a:r>
              <a:rPr dirty="0"/>
              <a:t>Manager: Stanley Iyadurai</a:t>
            </a:r>
          </a:p>
          <a:p>
            <a:pPr>
              <a:spcBef>
                <a:spcPts val="400"/>
              </a:spcBef>
              <a:defRPr sz="1000">
                <a:solidFill>
                  <a:srgbClr val="FFFF00"/>
                </a:solidFill>
                <a:latin typeface="Arial"/>
                <a:ea typeface="Arial"/>
                <a:cs typeface="Arial"/>
                <a:sym typeface="Arial"/>
              </a:defRPr>
            </a:pPr>
            <a:r>
              <a:rPr dirty="0"/>
              <a:t>Physio: Aaron Finer</a:t>
            </a:r>
          </a:p>
        </p:txBody>
      </p:sp>
      <p:sp>
        <p:nvSpPr>
          <p:cNvPr id="430" name="object 13"/>
          <p:cNvSpPr txBox="1"/>
          <p:nvPr/>
        </p:nvSpPr>
        <p:spPr>
          <a:xfrm>
            <a:off x="4593237" y="1137994"/>
            <a:ext cx="1064875"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indent="12700">
              <a:spcBef>
                <a:spcPts val="100"/>
              </a:spcBef>
              <a:defRPr sz="1600" b="1">
                <a:solidFill>
                  <a:srgbClr val="FFFFFF"/>
                </a:solidFill>
                <a:latin typeface="Open Sans"/>
                <a:ea typeface="Open Sans"/>
                <a:cs typeface="Open Sans"/>
                <a:sym typeface="Open Sans"/>
              </a:defRPr>
            </a:pPr>
            <a:r>
              <a:rPr lang="en-AU" dirty="0"/>
              <a:t>USA O</a:t>
            </a:r>
            <a:r>
              <a:rPr dirty="0"/>
              <a:t>/65s</a:t>
            </a:r>
          </a:p>
        </p:txBody>
      </p:sp>
      <p:sp>
        <p:nvSpPr>
          <p:cNvPr id="433" name="object 13"/>
          <p:cNvSpPr txBox="1"/>
          <p:nvPr/>
        </p:nvSpPr>
        <p:spPr>
          <a:xfrm>
            <a:off x="7877574" y="1105504"/>
            <a:ext cx="1572567"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spcBef>
                <a:spcPts val="100"/>
              </a:spcBef>
              <a:defRPr sz="1600" b="1">
                <a:solidFill>
                  <a:srgbClr val="FFFFFF"/>
                </a:solidFill>
                <a:latin typeface="Open Sans"/>
                <a:ea typeface="Open Sans"/>
                <a:cs typeface="Open Sans"/>
                <a:sym typeface="Open Sans"/>
              </a:defRPr>
            </a:pPr>
            <a:r>
              <a:rPr lang="en-AU" dirty="0"/>
              <a:t>Alliance </a:t>
            </a:r>
            <a:r>
              <a:rPr dirty="0"/>
              <a:t>O/</a:t>
            </a:r>
            <a:r>
              <a:rPr lang="en-AU" dirty="0"/>
              <a:t>70</a:t>
            </a:r>
            <a:r>
              <a:rPr dirty="0"/>
              <a:t>s</a:t>
            </a:r>
          </a:p>
        </p:txBody>
      </p:sp>
      <p:pic>
        <p:nvPicPr>
          <p:cNvPr id="437" name="USA 61.jpg" descr="USA 6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3063" y="1475003"/>
            <a:ext cx="3256017" cy="1831223"/>
          </a:xfrm>
          <a:prstGeom prst="rect">
            <a:avLst/>
          </a:prstGeom>
          <a:ln w="12700">
            <a:miter lim="400000"/>
          </a:ln>
        </p:spPr>
      </p:pic>
      <p:pic>
        <p:nvPicPr>
          <p:cNvPr id="3" name="Picture 2" descr="A group of people posing for a photo&#10;&#10;Description automatically generated">
            <a:extLst>
              <a:ext uri="{FF2B5EF4-FFF2-40B4-BE49-F238E27FC236}">
                <a16:creationId xmlns:a16="http://schemas.microsoft.com/office/drawing/2014/main" id="{EDCDF619-5B64-3096-77D3-73438C526A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33179" y="1471361"/>
            <a:ext cx="3257158" cy="1833830"/>
          </a:xfrm>
          <a:prstGeom prst="rect">
            <a:avLst/>
          </a:prstGeom>
        </p:spPr>
      </p:pic>
      <p:pic>
        <p:nvPicPr>
          <p:cNvPr id="5" name="Picture 4" descr="A group of people sitting in chairs&#10;&#10;Description automatically generated with medium confidence">
            <a:extLst>
              <a:ext uri="{FF2B5EF4-FFF2-40B4-BE49-F238E27FC236}">
                <a16:creationId xmlns:a16="http://schemas.microsoft.com/office/drawing/2014/main" id="{24C49973-AB67-30C0-7738-C0AC02A470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18691" y="1467817"/>
            <a:ext cx="3256017" cy="1830286"/>
          </a:xfrm>
          <a:prstGeom prst="rect">
            <a:avLst/>
          </a:prstGeom>
        </p:spPr>
      </p:pic>
      <p:graphicFrame>
        <p:nvGraphicFramePr>
          <p:cNvPr id="6" name="Table 5">
            <a:extLst>
              <a:ext uri="{FF2B5EF4-FFF2-40B4-BE49-F238E27FC236}">
                <a16:creationId xmlns:a16="http://schemas.microsoft.com/office/drawing/2014/main" id="{784396AA-F99B-4B2B-12C4-0B5A110FAB17}"/>
              </a:ext>
            </a:extLst>
          </p:cNvPr>
          <p:cNvGraphicFramePr>
            <a:graphicFrameLocks noGrp="1"/>
          </p:cNvGraphicFramePr>
          <p:nvPr>
            <p:extLst>
              <p:ext uri="{D42A27DB-BD31-4B8C-83A1-F6EECF244321}">
                <p14:modId xmlns:p14="http://schemas.microsoft.com/office/powerpoint/2010/main" val="3891876125"/>
              </p:ext>
            </p:extLst>
          </p:nvPr>
        </p:nvGraphicFramePr>
        <p:xfrm>
          <a:off x="3756853" y="3480714"/>
          <a:ext cx="1657775" cy="2286000"/>
        </p:xfrm>
        <a:graphic>
          <a:graphicData uri="http://schemas.openxmlformats.org/drawingml/2006/table">
            <a:tbl>
              <a:tblPr>
                <a:tableStyleId>{5C22544A-7EE6-4342-B048-85BDC9FD1C3A}</a:tableStyleId>
              </a:tblPr>
              <a:tblGrid>
                <a:gridCol w="223520">
                  <a:extLst>
                    <a:ext uri="{9D8B030D-6E8A-4147-A177-3AD203B41FA5}">
                      <a16:colId xmlns:a16="http://schemas.microsoft.com/office/drawing/2014/main" val="482612715"/>
                    </a:ext>
                  </a:extLst>
                </a:gridCol>
                <a:gridCol w="1434255">
                  <a:extLst>
                    <a:ext uri="{9D8B030D-6E8A-4147-A177-3AD203B41FA5}">
                      <a16:colId xmlns:a16="http://schemas.microsoft.com/office/drawing/2014/main" val="3983078472"/>
                    </a:ext>
                  </a:extLst>
                </a:gridCol>
              </a:tblGrid>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GRANAT rene (GK)</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92446978"/>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8</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STARFIELD Jeffrey</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5699547"/>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9</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EICHERT Lance</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9941970"/>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10</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BHOWRA Onkar</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94293828"/>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SINGH Paramjit</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1675073"/>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SERRETTE Alva (C)</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51499367"/>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13</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HUNDAL Waljeet</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59602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14</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DHUGGA Kashmir</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9405784"/>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MICHAEL Darryl</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5471298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19</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KOCH Todd</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6274117"/>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20</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RAZ Kavi</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5983705"/>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SANDHAR Bhajan</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10199124"/>
                  </a:ext>
                </a:extLst>
              </a:tr>
            </a:tbl>
          </a:graphicData>
        </a:graphic>
      </p:graphicFrame>
      <p:graphicFrame>
        <p:nvGraphicFramePr>
          <p:cNvPr id="7" name="Table 6">
            <a:extLst>
              <a:ext uri="{FF2B5EF4-FFF2-40B4-BE49-F238E27FC236}">
                <a16:creationId xmlns:a16="http://schemas.microsoft.com/office/drawing/2014/main" id="{779263CA-0FC7-E3C2-8E51-60B81123411C}"/>
              </a:ext>
            </a:extLst>
          </p:cNvPr>
          <p:cNvGraphicFramePr>
            <a:graphicFrameLocks noGrp="1"/>
          </p:cNvGraphicFramePr>
          <p:nvPr>
            <p:extLst>
              <p:ext uri="{D42A27DB-BD31-4B8C-83A1-F6EECF244321}">
                <p14:modId xmlns:p14="http://schemas.microsoft.com/office/powerpoint/2010/main" val="904124562"/>
              </p:ext>
            </p:extLst>
          </p:nvPr>
        </p:nvGraphicFramePr>
        <p:xfrm>
          <a:off x="5319771" y="3480714"/>
          <a:ext cx="1654937" cy="762000"/>
        </p:xfrm>
        <a:graphic>
          <a:graphicData uri="http://schemas.openxmlformats.org/drawingml/2006/table">
            <a:tbl>
              <a:tblPr>
                <a:tableStyleId>{5C22544A-7EE6-4342-B048-85BDC9FD1C3A}</a:tableStyleId>
              </a:tblPr>
              <a:tblGrid>
                <a:gridCol w="223138">
                  <a:extLst>
                    <a:ext uri="{9D8B030D-6E8A-4147-A177-3AD203B41FA5}">
                      <a16:colId xmlns:a16="http://schemas.microsoft.com/office/drawing/2014/main" val="3916211751"/>
                    </a:ext>
                  </a:extLst>
                </a:gridCol>
                <a:gridCol w="1431799">
                  <a:extLst>
                    <a:ext uri="{9D8B030D-6E8A-4147-A177-3AD203B41FA5}">
                      <a16:colId xmlns:a16="http://schemas.microsoft.com/office/drawing/2014/main" val="185547276"/>
                    </a:ext>
                  </a:extLst>
                </a:gridCol>
              </a:tblGrid>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PREETINDER Brar</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76861351"/>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SIDHU Kulwant</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25189359"/>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26</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SAHOTA Davinder</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9471578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27</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MANGAT </a:t>
                      </a:r>
                      <a:r>
                        <a:rPr lang="en-AU" sz="1000" u="none" strike="noStrike" dirty="0" err="1">
                          <a:solidFill>
                            <a:srgbClr val="FFFF00"/>
                          </a:solidFill>
                          <a:effectLst/>
                          <a:latin typeface="Arial" panose="020B0604020202020204" pitchFamily="34" charset="0"/>
                          <a:cs typeface="Arial" panose="020B0604020202020204" pitchFamily="34" charset="0"/>
                        </a:rPr>
                        <a:t>Raghbir</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9064837"/>
                  </a:ext>
                </a:extLst>
              </a:tr>
            </a:tbl>
          </a:graphicData>
        </a:graphic>
      </p:graphicFrame>
      <p:graphicFrame>
        <p:nvGraphicFramePr>
          <p:cNvPr id="8" name="Table 7">
            <a:extLst>
              <a:ext uri="{FF2B5EF4-FFF2-40B4-BE49-F238E27FC236}">
                <a16:creationId xmlns:a16="http://schemas.microsoft.com/office/drawing/2014/main" id="{5D40ADD4-BAAD-809B-2B19-FFE953F4B301}"/>
              </a:ext>
            </a:extLst>
          </p:cNvPr>
          <p:cNvGraphicFramePr>
            <a:graphicFrameLocks noGrp="1"/>
          </p:cNvGraphicFramePr>
          <p:nvPr>
            <p:extLst>
              <p:ext uri="{D42A27DB-BD31-4B8C-83A1-F6EECF244321}">
                <p14:modId xmlns:p14="http://schemas.microsoft.com/office/powerpoint/2010/main" val="2686021519"/>
              </p:ext>
            </p:extLst>
          </p:nvPr>
        </p:nvGraphicFramePr>
        <p:xfrm>
          <a:off x="5125674" y="5073650"/>
          <a:ext cx="1654937" cy="385890"/>
        </p:xfrm>
        <a:graphic>
          <a:graphicData uri="http://schemas.openxmlformats.org/drawingml/2006/table">
            <a:tbl>
              <a:tblPr>
                <a:tableStyleId>{5C22544A-7EE6-4342-B048-85BDC9FD1C3A}</a:tableStyleId>
              </a:tblPr>
              <a:tblGrid>
                <a:gridCol w="1042630">
                  <a:extLst>
                    <a:ext uri="{9D8B030D-6E8A-4147-A177-3AD203B41FA5}">
                      <a16:colId xmlns:a16="http://schemas.microsoft.com/office/drawing/2014/main" val="2543492971"/>
                    </a:ext>
                  </a:extLst>
                </a:gridCol>
                <a:gridCol w="612307">
                  <a:extLst>
                    <a:ext uri="{9D8B030D-6E8A-4147-A177-3AD203B41FA5}">
                      <a16:colId xmlns:a16="http://schemas.microsoft.com/office/drawing/2014/main" val="461557815"/>
                    </a:ext>
                  </a:extLst>
                </a:gridCol>
              </a:tblGrid>
              <a:tr h="192945">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AKHTAR Amir</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000" u="none" strike="noStrike" dirty="0">
                          <a:solidFill>
                            <a:srgbClr val="FFFF00"/>
                          </a:solidFill>
                          <a:effectLst/>
                          <a:latin typeface="Arial" panose="020B0604020202020204" pitchFamily="34" charset="0"/>
                          <a:cs typeface="Arial" panose="020B0604020202020204" pitchFamily="34" charset="0"/>
                        </a:rPr>
                        <a:t>Manager</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0322405"/>
                  </a:ext>
                </a:extLst>
              </a:tr>
              <a:tr h="192945">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SERRETTE Alva</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000" u="none" strike="noStrike" dirty="0">
                          <a:solidFill>
                            <a:srgbClr val="FFFF00"/>
                          </a:solidFill>
                          <a:effectLst/>
                          <a:latin typeface="Arial" panose="020B0604020202020204" pitchFamily="34" charset="0"/>
                          <a:cs typeface="Arial" panose="020B0604020202020204" pitchFamily="34" charset="0"/>
                        </a:rPr>
                        <a:t>Coach</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3468955"/>
                  </a:ext>
                </a:extLst>
              </a:tr>
            </a:tbl>
          </a:graphicData>
        </a:graphic>
      </p:graphicFrame>
      <p:graphicFrame>
        <p:nvGraphicFramePr>
          <p:cNvPr id="9" name="Table 8">
            <a:extLst>
              <a:ext uri="{FF2B5EF4-FFF2-40B4-BE49-F238E27FC236}">
                <a16:creationId xmlns:a16="http://schemas.microsoft.com/office/drawing/2014/main" id="{5CB2DD59-9126-9891-376A-B4C7B91A8EF3}"/>
              </a:ext>
            </a:extLst>
          </p:cNvPr>
          <p:cNvGraphicFramePr>
            <a:graphicFrameLocks noGrp="1"/>
          </p:cNvGraphicFramePr>
          <p:nvPr>
            <p:extLst>
              <p:ext uri="{D42A27DB-BD31-4B8C-83A1-F6EECF244321}">
                <p14:modId xmlns:p14="http://schemas.microsoft.com/office/powerpoint/2010/main" val="2791357008"/>
              </p:ext>
            </p:extLst>
          </p:nvPr>
        </p:nvGraphicFramePr>
        <p:xfrm>
          <a:off x="7175119" y="3461879"/>
          <a:ext cx="1826476" cy="2286000"/>
        </p:xfrm>
        <a:graphic>
          <a:graphicData uri="http://schemas.openxmlformats.org/drawingml/2006/table">
            <a:tbl>
              <a:tblPr>
                <a:tableStyleId>{5C22544A-7EE6-4342-B048-85BDC9FD1C3A}</a:tableStyleId>
              </a:tblPr>
              <a:tblGrid>
                <a:gridCol w="246267">
                  <a:extLst>
                    <a:ext uri="{9D8B030D-6E8A-4147-A177-3AD203B41FA5}">
                      <a16:colId xmlns:a16="http://schemas.microsoft.com/office/drawing/2014/main" val="1178127502"/>
                    </a:ext>
                  </a:extLst>
                </a:gridCol>
                <a:gridCol w="1580209">
                  <a:extLst>
                    <a:ext uri="{9D8B030D-6E8A-4147-A177-3AD203B41FA5}">
                      <a16:colId xmlns:a16="http://schemas.microsoft.com/office/drawing/2014/main" val="2967429025"/>
                    </a:ext>
                  </a:extLst>
                </a:gridCol>
              </a:tblGrid>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NAKAMURA Kiyotaka</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5638733"/>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47</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KJEKSTAD Eric</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871874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52</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BUTTON Mike</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4342921"/>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79</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UMEZAWA Yoshimitsu </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82473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90</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FARGUS David</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02363858"/>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105</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BROWN </a:t>
                      </a:r>
                      <a:r>
                        <a:rPr lang="en-AU" sz="1000" u="none" strike="noStrike" dirty="0" err="1">
                          <a:solidFill>
                            <a:srgbClr val="FFFF00"/>
                          </a:solidFill>
                          <a:effectLst/>
                          <a:latin typeface="Arial" panose="020B0604020202020204" pitchFamily="34" charset="0"/>
                          <a:cs typeface="Arial" panose="020B0604020202020204" pitchFamily="34" charset="0"/>
                        </a:rPr>
                        <a:t>Nevelle</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6473890"/>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136</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TRESISE Rod</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8221971"/>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146</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WALKER Norman</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4582184"/>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159</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LEARY Alan</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8826767"/>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170</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SONENBERG David</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7004636"/>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171</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WINNALL Steve</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37057052"/>
                  </a:ext>
                </a:extLst>
              </a:tr>
              <a:tr h="190500">
                <a:tc>
                  <a:txBody>
                    <a:bodyPr/>
                    <a:lstStyle/>
                    <a:p>
                      <a:pPr algn="ctr" fontAlgn="ctr"/>
                      <a:r>
                        <a:rPr lang="en-AU" sz="1000" u="none" strike="noStrike">
                          <a:solidFill>
                            <a:srgbClr val="FFFF00"/>
                          </a:solidFill>
                          <a:effectLst/>
                          <a:latin typeface="Arial" panose="020B0604020202020204" pitchFamily="34" charset="0"/>
                          <a:cs typeface="Arial" panose="020B0604020202020204" pitchFamily="34" charset="0"/>
                        </a:rPr>
                        <a:t>193</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DIENER Fredy</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491980"/>
                  </a:ext>
                </a:extLst>
              </a:tr>
            </a:tbl>
          </a:graphicData>
        </a:graphic>
      </p:graphicFrame>
      <p:graphicFrame>
        <p:nvGraphicFramePr>
          <p:cNvPr id="11" name="Table 10">
            <a:extLst>
              <a:ext uri="{FF2B5EF4-FFF2-40B4-BE49-F238E27FC236}">
                <a16:creationId xmlns:a16="http://schemas.microsoft.com/office/drawing/2014/main" id="{FC4E95C8-0BA3-EDD3-6853-6BDF92A99701}"/>
              </a:ext>
            </a:extLst>
          </p:cNvPr>
          <p:cNvGraphicFramePr>
            <a:graphicFrameLocks noGrp="1"/>
          </p:cNvGraphicFramePr>
          <p:nvPr>
            <p:extLst>
              <p:ext uri="{D42A27DB-BD31-4B8C-83A1-F6EECF244321}">
                <p14:modId xmlns:p14="http://schemas.microsoft.com/office/powerpoint/2010/main" val="3009265336"/>
              </p:ext>
            </p:extLst>
          </p:nvPr>
        </p:nvGraphicFramePr>
        <p:xfrm>
          <a:off x="8761758" y="3436909"/>
          <a:ext cx="2260600" cy="762000"/>
        </p:xfrm>
        <a:graphic>
          <a:graphicData uri="http://schemas.openxmlformats.org/drawingml/2006/table">
            <a:tbl>
              <a:tblPr>
                <a:tableStyleId>{5C22544A-7EE6-4342-B048-85BDC9FD1C3A}</a:tableStyleId>
              </a:tblPr>
              <a:tblGrid>
                <a:gridCol w="304800">
                  <a:extLst>
                    <a:ext uri="{9D8B030D-6E8A-4147-A177-3AD203B41FA5}">
                      <a16:colId xmlns:a16="http://schemas.microsoft.com/office/drawing/2014/main" val="3002619740"/>
                    </a:ext>
                  </a:extLst>
                </a:gridCol>
                <a:gridCol w="1955800">
                  <a:extLst>
                    <a:ext uri="{9D8B030D-6E8A-4147-A177-3AD203B41FA5}">
                      <a16:colId xmlns:a16="http://schemas.microsoft.com/office/drawing/2014/main" val="1219426217"/>
                    </a:ext>
                  </a:extLst>
                </a:gridCol>
              </a:tblGrid>
              <a:tr h="190500">
                <a:tc>
                  <a:txBody>
                    <a:bodyPr/>
                    <a:lstStyle/>
                    <a:p>
                      <a:pPr algn="ctr" fontAlgn="ctr"/>
                      <a:r>
                        <a:rPr lang="en-AU" sz="1100" u="none" strike="noStrike">
                          <a:solidFill>
                            <a:srgbClr val="FFFF00"/>
                          </a:solidFill>
                          <a:effectLst/>
                        </a:rPr>
                        <a:t>207</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100" u="none" strike="noStrike" dirty="0">
                          <a:solidFill>
                            <a:srgbClr val="FFFF00"/>
                          </a:solidFill>
                          <a:effectLst/>
                        </a:rPr>
                        <a:t>WOOD Graham</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5353763"/>
                  </a:ext>
                </a:extLst>
              </a:tr>
              <a:tr h="190500">
                <a:tc>
                  <a:txBody>
                    <a:bodyPr/>
                    <a:lstStyle/>
                    <a:p>
                      <a:pPr algn="ctr" fontAlgn="ctr"/>
                      <a:r>
                        <a:rPr lang="en-AU" sz="1100" u="none" strike="noStrike">
                          <a:solidFill>
                            <a:srgbClr val="FFFF00"/>
                          </a:solidFill>
                          <a:effectLst/>
                        </a:rPr>
                        <a:t>213</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100" u="none" strike="noStrike" dirty="0">
                          <a:solidFill>
                            <a:srgbClr val="FFFF00"/>
                          </a:solidFill>
                          <a:effectLst/>
                        </a:rPr>
                        <a:t>BARTON Michael </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8584083"/>
                  </a:ext>
                </a:extLst>
              </a:tr>
              <a:tr h="190500">
                <a:tc>
                  <a:txBody>
                    <a:bodyPr/>
                    <a:lstStyle/>
                    <a:p>
                      <a:pPr algn="ctr" fontAlgn="ctr"/>
                      <a:r>
                        <a:rPr lang="en-AU" sz="1100" u="none" strike="noStrike">
                          <a:solidFill>
                            <a:srgbClr val="FFFF00"/>
                          </a:solidFill>
                          <a:effectLst/>
                        </a:rPr>
                        <a:t>214</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JOHNSON</a:t>
                      </a:r>
                      <a:r>
                        <a:rPr lang="en-AU" sz="1100" u="none" strike="noStrike" dirty="0">
                          <a:solidFill>
                            <a:srgbClr val="FFFF00"/>
                          </a:solidFill>
                          <a:effectLst/>
                        </a:rPr>
                        <a:t> Anthony</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4889525"/>
                  </a:ext>
                </a:extLst>
              </a:tr>
              <a:tr h="190500">
                <a:tc>
                  <a:txBody>
                    <a:bodyPr/>
                    <a:lstStyle/>
                    <a:p>
                      <a:pPr algn="ctr" fontAlgn="ctr"/>
                      <a:r>
                        <a:rPr lang="en-AU" sz="1100" u="none" strike="noStrike">
                          <a:solidFill>
                            <a:srgbClr val="FFFF00"/>
                          </a:solidFill>
                          <a:effectLst/>
                        </a:rPr>
                        <a:t>220</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AU" sz="1100" u="none" strike="noStrike" dirty="0">
                          <a:solidFill>
                            <a:srgbClr val="FFFF00"/>
                          </a:solidFill>
                          <a:effectLst/>
                        </a:rPr>
                        <a:t>PATON Glenn</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827161"/>
                  </a:ext>
                </a:extLst>
              </a:tr>
            </a:tbl>
          </a:graphicData>
        </a:graphic>
      </p:graphicFrame>
      <p:graphicFrame>
        <p:nvGraphicFramePr>
          <p:cNvPr id="12" name="Table 11">
            <a:extLst>
              <a:ext uri="{FF2B5EF4-FFF2-40B4-BE49-F238E27FC236}">
                <a16:creationId xmlns:a16="http://schemas.microsoft.com/office/drawing/2014/main" id="{F2CFE056-0117-191D-6BE4-99F061C8B0FE}"/>
              </a:ext>
            </a:extLst>
          </p:cNvPr>
          <p:cNvGraphicFramePr>
            <a:graphicFrameLocks noGrp="1"/>
          </p:cNvGraphicFramePr>
          <p:nvPr>
            <p:extLst>
              <p:ext uri="{D42A27DB-BD31-4B8C-83A1-F6EECF244321}">
                <p14:modId xmlns:p14="http://schemas.microsoft.com/office/powerpoint/2010/main" val="3780797033"/>
              </p:ext>
            </p:extLst>
          </p:nvPr>
        </p:nvGraphicFramePr>
        <p:xfrm>
          <a:off x="8663857" y="4520930"/>
          <a:ext cx="2282678" cy="571500"/>
        </p:xfrm>
        <a:graphic>
          <a:graphicData uri="http://schemas.openxmlformats.org/drawingml/2006/table">
            <a:tbl>
              <a:tblPr>
                <a:tableStyleId>{5C22544A-7EE6-4342-B048-85BDC9FD1C3A}</a:tableStyleId>
              </a:tblPr>
              <a:tblGrid>
                <a:gridCol w="1026619">
                  <a:extLst>
                    <a:ext uri="{9D8B030D-6E8A-4147-A177-3AD203B41FA5}">
                      <a16:colId xmlns:a16="http://schemas.microsoft.com/office/drawing/2014/main" val="2339132547"/>
                    </a:ext>
                  </a:extLst>
                </a:gridCol>
                <a:gridCol w="859431">
                  <a:extLst>
                    <a:ext uri="{9D8B030D-6E8A-4147-A177-3AD203B41FA5}">
                      <a16:colId xmlns:a16="http://schemas.microsoft.com/office/drawing/2014/main" val="996726190"/>
                    </a:ext>
                  </a:extLst>
                </a:gridCol>
                <a:gridCol w="396628">
                  <a:extLst>
                    <a:ext uri="{9D8B030D-6E8A-4147-A177-3AD203B41FA5}">
                      <a16:colId xmlns:a16="http://schemas.microsoft.com/office/drawing/2014/main" val="2413641501"/>
                    </a:ext>
                  </a:extLst>
                </a:gridCol>
              </a:tblGrid>
              <a:tr h="190500">
                <a:tc>
                  <a:txBody>
                    <a:bodyPr/>
                    <a:lstStyle/>
                    <a:p>
                      <a:pPr algn="l" fontAlgn="ctr"/>
                      <a:r>
                        <a:rPr lang="en-AU" sz="1100" u="none" strike="noStrike">
                          <a:solidFill>
                            <a:srgbClr val="FFFF00"/>
                          </a:solidFill>
                          <a:effectLst/>
                        </a:rPr>
                        <a:t>BUTTON Penny</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l" fontAlgn="b"/>
                      <a:r>
                        <a:rPr lang="en-AU" sz="1100" u="none" strike="noStrike" dirty="0">
                          <a:solidFill>
                            <a:srgbClr val="FFFF00"/>
                          </a:solidFill>
                          <a:effectLst/>
                        </a:rPr>
                        <a:t>Manager</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AU"/>
                    </a:p>
                  </a:txBody>
                  <a:tcPr/>
                </a:tc>
                <a:extLst>
                  <a:ext uri="{0D108BD9-81ED-4DB2-BD59-A6C34878D82A}">
                    <a16:rowId xmlns:a16="http://schemas.microsoft.com/office/drawing/2014/main" val="1134061801"/>
                  </a:ext>
                </a:extLst>
              </a:tr>
              <a:tr h="190500">
                <a:tc>
                  <a:txBody>
                    <a:bodyPr/>
                    <a:lstStyle/>
                    <a:p>
                      <a:pPr algn="l" fontAlgn="ctr"/>
                      <a:r>
                        <a:rPr lang="en-AU" sz="1100" u="none" strike="noStrike">
                          <a:solidFill>
                            <a:srgbClr val="FFFF00"/>
                          </a:solidFill>
                          <a:effectLst/>
                        </a:rPr>
                        <a:t>Wood Walaiporn</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100" u="none" strike="noStrike" dirty="0">
                          <a:solidFill>
                            <a:srgbClr val="FFFF00"/>
                          </a:solidFill>
                          <a:effectLst/>
                        </a:rPr>
                        <a:t>Manager</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AU" sz="1100" b="0" i="0" u="none" strike="noStrike">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1592849"/>
                  </a:ext>
                </a:extLst>
              </a:tr>
              <a:tr h="190500">
                <a:tc>
                  <a:txBody>
                    <a:bodyPr/>
                    <a:lstStyle/>
                    <a:p>
                      <a:pPr algn="l" fontAlgn="ctr"/>
                      <a:r>
                        <a:rPr lang="en-AU" sz="1100" u="none" strike="noStrike">
                          <a:solidFill>
                            <a:srgbClr val="FFFF00"/>
                          </a:solidFill>
                          <a:effectLst/>
                        </a:rPr>
                        <a:t>WOOD Graham</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AU" sz="1100" u="none" strike="noStrike" dirty="0">
                          <a:solidFill>
                            <a:srgbClr val="FFFF00"/>
                          </a:solidFill>
                          <a:effectLst/>
                        </a:rPr>
                        <a:t>Coach</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40729778"/>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extBox 2"/>
          <p:cNvSpPr txBox="1"/>
          <p:nvPr/>
        </p:nvSpPr>
        <p:spPr>
          <a:xfrm>
            <a:off x="336369" y="287453"/>
            <a:ext cx="942993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indent="128904">
              <a:spcBef>
                <a:spcPts val="100"/>
              </a:spcBef>
              <a:defRPr sz="2400" b="1" spc="-10">
                <a:solidFill>
                  <a:srgbClr val="44546A"/>
                </a:solidFill>
                <a:latin typeface="Open Sans"/>
                <a:ea typeface="Open Sans"/>
                <a:cs typeface="Open Sans"/>
                <a:sym typeface="Open Sans"/>
              </a:defRPr>
            </a:lvl1pPr>
          </a:lstStyle>
          <a:p>
            <a:r>
              <a:rPr lang="en-AU" dirty="0"/>
              <a:t>Spirit of Masters </a:t>
            </a:r>
            <a:r>
              <a:rPr dirty="0"/>
              <a:t>Teams –</a:t>
            </a:r>
            <a:r>
              <a:rPr lang="en-AU" dirty="0"/>
              <a:t> Southern Cross </a:t>
            </a:r>
            <a:r>
              <a:rPr lang="en-AU" sz="1600" dirty="0"/>
              <a:t>(Australia/New Zealand) </a:t>
            </a:r>
            <a:endParaRPr sz="1600" dirty="0"/>
          </a:p>
        </p:txBody>
      </p:sp>
      <p:sp>
        <p:nvSpPr>
          <p:cNvPr id="267" name="object 13"/>
          <p:cNvSpPr txBox="1"/>
          <p:nvPr/>
        </p:nvSpPr>
        <p:spPr>
          <a:xfrm>
            <a:off x="810281" y="1112961"/>
            <a:ext cx="2238229" cy="2507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indent="12700">
              <a:spcBef>
                <a:spcPts val="100"/>
              </a:spcBef>
              <a:defRPr sz="1600" b="1">
                <a:solidFill>
                  <a:srgbClr val="FFFFFF"/>
                </a:solidFill>
                <a:latin typeface="Open Sans"/>
                <a:ea typeface="Open Sans"/>
                <a:cs typeface="Open Sans"/>
                <a:sym typeface="Open Sans"/>
              </a:defRPr>
            </a:lvl1pPr>
          </a:lstStyle>
          <a:p>
            <a:r>
              <a:rPr lang="en-AU" dirty="0"/>
              <a:t>Southern Cross</a:t>
            </a:r>
            <a:r>
              <a:rPr dirty="0"/>
              <a:t> O</a:t>
            </a:r>
            <a:r>
              <a:rPr lang="en-AU" dirty="0"/>
              <a:t>/</a:t>
            </a:r>
            <a:r>
              <a:rPr dirty="0"/>
              <a:t>60s</a:t>
            </a:r>
          </a:p>
        </p:txBody>
      </p:sp>
      <p:sp>
        <p:nvSpPr>
          <p:cNvPr id="271" name="object 13"/>
          <p:cNvSpPr txBox="1"/>
          <p:nvPr/>
        </p:nvSpPr>
        <p:spPr>
          <a:xfrm>
            <a:off x="4227584" y="1111675"/>
            <a:ext cx="2238229" cy="2507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indent="12700">
              <a:spcBef>
                <a:spcPts val="100"/>
              </a:spcBef>
              <a:defRPr sz="1600" b="1">
                <a:solidFill>
                  <a:srgbClr val="FFFFFF"/>
                </a:solidFill>
                <a:latin typeface="Open Sans"/>
                <a:ea typeface="Open Sans"/>
                <a:cs typeface="Open Sans"/>
                <a:sym typeface="Open Sans"/>
              </a:defRPr>
            </a:lvl1pPr>
          </a:lstStyle>
          <a:p>
            <a:r>
              <a:rPr lang="en-AU" dirty="0"/>
              <a:t>Southern Cross</a:t>
            </a:r>
            <a:r>
              <a:rPr dirty="0"/>
              <a:t> O</a:t>
            </a:r>
            <a:r>
              <a:rPr lang="en-AU" dirty="0"/>
              <a:t>/</a:t>
            </a:r>
            <a:r>
              <a:rPr dirty="0"/>
              <a:t>65s</a:t>
            </a:r>
          </a:p>
        </p:txBody>
      </p:sp>
      <p:sp>
        <p:nvSpPr>
          <p:cNvPr id="274" name="object 13"/>
          <p:cNvSpPr txBox="1"/>
          <p:nvPr/>
        </p:nvSpPr>
        <p:spPr>
          <a:xfrm>
            <a:off x="7647808" y="1105505"/>
            <a:ext cx="223822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indent="12700">
              <a:spcBef>
                <a:spcPts val="100"/>
              </a:spcBef>
              <a:defRPr sz="1600" b="1">
                <a:solidFill>
                  <a:srgbClr val="FFFFFF"/>
                </a:solidFill>
                <a:latin typeface="Open Sans"/>
                <a:ea typeface="Open Sans"/>
                <a:cs typeface="Open Sans"/>
                <a:sym typeface="Open Sans"/>
              </a:defRPr>
            </a:lvl1pPr>
          </a:lstStyle>
          <a:p>
            <a:r>
              <a:rPr lang="en-AU" dirty="0"/>
              <a:t>Southern Cross</a:t>
            </a:r>
            <a:r>
              <a:rPr dirty="0"/>
              <a:t> O</a:t>
            </a:r>
            <a:r>
              <a:rPr lang="en-AU" dirty="0"/>
              <a:t>/</a:t>
            </a:r>
            <a:r>
              <a:rPr dirty="0"/>
              <a:t>70s</a:t>
            </a:r>
          </a:p>
        </p:txBody>
      </p:sp>
      <p:pic>
        <p:nvPicPr>
          <p:cNvPr id="4" name="Picture 3" descr="A group of people posing for a photo&#10;&#10;Description automatically generated">
            <a:extLst>
              <a:ext uri="{FF2B5EF4-FFF2-40B4-BE49-F238E27FC236}">
                <a16:creationId xmlns:a16="http://schemas.microsoft.com/office/drawing/2014/main" id="{541D0C95-7FFF-BC78-992F-378753ED66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1269" y="1475004"/>
            <a:ext cx="3256254" cy="1831222"/>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568E7FE5-82DA-91E0-2638-9E044EBE51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20651" y="1474137"/>
            <a:ext cx="3252097" cy="1830326"/>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76A4AD77-1B24-0B34-32D3-F734AC175D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35876" y="1474137"/>
            <a:ext cx="3279806" cy="1843694"/>
          </a:xfrm>
          <a:prstGeom prst="rect">
            <a:avLst/>
          </a:prstGeom>
        </p:spPr>
      </p:pic>
      <p:sp>
        <p:nvSpPr>
          <p:cNvPr id="11" name="Mark Studd…">
            <a:extLst>
              <a:ext uri="{FF2B5EF4-FFF2-40B4-BE49-F238E27FC236}">
                <a16:creationId xmlns:a16="http://schemas.microsoft.com/office/drawing/2014/main" id="{29C0540A-BDCB-6135-76E5-F670A0A3A131}"/>
              </a:ext>
            </a:extLst>
          </p:cNvPr>
          <p:cNvSpPr txBox="1"/>
          <p:nvPr/>
        </p:nvSpPr>
        <p:spPr>
          <a:xfrm>
            <a:off x="343932" y="3496789"/>
            <a:ext cx="1215832" cy="2131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187157" indent="-187157">
              <a:spcBef>
                <a:spcPts val="400"/>
              </a:spcBef>
              <a:buSzPct val="100000"/>
              <a:buAutoNum type="arabicPeriod" startAt="2"/>
              <a:defRPr sz="1000">
                <a:solidFill>
                  <a:srgbClr val="FFFF00"/>
                </a:solidFill>
                <a:latin typeface="Arial"/>
                <a:ea typeface="Arial"/>
                <a:cs typeface="Arial"/>
                <a:sym typeface="Arial"/>
              </a:defRPr>
            </a:pPr>
            <a:r>
              <a:rPr dirty="0"/>
              <a:t>Mark </a:t>
            </a:r>
            <a:r>
              <a:rPr dirty="0" err="1"/>
              <a:t>Studd</a:t>
            </a:r>
            <a:endParaRPr dirty="0"/>
          </a:p>
          <a:p>
            <a:pPr marL="187157" indent="-187157">
              <a:spcBef>
                <a:spcPts val="400"/>
              </a:spcBef>
              <a:buSzPct val="100000"/>
              <a:buAutoNum type="arabicPeriod" startAt="2"/>
              <a:defRPr sz="1000">
                <a:solidFill>
                  <a:srgbClr val="FFFF00"/>
                </a:solidFill>
                <a:latin typeface="Arial"/>
                <a:ea typeface="Arial"/>
                <a:cs typeface="Arial"/>
                <a:sym typeface="Arial"/>
              </a:defRPr>
            </a:pPr>
            <a:r>
              <a:rPr dirty="0"/>
              <a:t>John Davis</a:t>
            </a:r>
          </a:p>
          <a:p>
            <a:pPr marL="187157" indent="-187157">
              <a:spcBef>
                <a:spcPts val="400"/>
              </a:spcBef>
              <a:buSzPct val="100000"/>
              <a:buAutoNum type="arabicPeriod" startAt="2"/>
              <a:defRPr sz="1000">
                <a:solidFill>
                  <a:srgbClr val="FFFF00"/>
                </a:solidFill>
                <a:latin typeface="Arial"/>
                <a:ea typeface="Arial"/>
                <a:cs typeface="Arial"/>
                <a:sym typeface="Arial"/>
              </a:defRPr>
            </a:pPr>
            <a:r>
              <a:rPr dirty="0"/>
              <a:t>Ian </a:t>
            </a:r>
            <a:r>
              <a:rPr dirty="0" err="1"/>
              <a:t>Harcla</a:t>
            </a:r>
            <a:endParaRPr dirty="0"/>
          </a:p>
          <a:p>
            <a:pPr marL="187157" indent="-187157">
              <a:spcBef>
                <a:spcPts val="400"/>
              </a:spcBef>
              <a:buSzPct val="100000"/>
              <a:buAutoNum type="arabicPeriod" startAt="2"/>
              <a:defRPr sz="1000">
                <a:solidFill>
                  <a:srgbClr val="FFFF00"/>
                </a:solidFill>
                <a:latin typeface="Arial"/>
                <a:ea typeface="Arial"/>
                <a:cs typeface="Arial"/>
                <a:sym typeface="Arial"/>
              </a:defRPr>
            </a:pPr>
            <a:r>
              <a:rPr dirty="0"/>
              <a:t>Paul Marquardt</a:t>
            </a:r>
          </a:p>
          <a:p>
            <a:pPr marL="187157" indent="-187157">
              <a:spcBef>
                <a:spcPts val="400"/>
              </a:spcBef>
              <a:buSzPct val="100000"/>
              <a:buAutoNum type="arabicPeriod" startAt="2"/>
              <a:defRPr sz="1000">
                <a:solidFill>
                  <a:srgbClr val="FFFF00"/>
                </a:solidFill>
                <a:latin typeface="Arial"/>
                <a:ea typeface="Arial"/>
                <a:cs typeface="Arial"/>
                <a:sym typeface="Arial"/>
              </a:defRPr>
            </a:pPr>
            <a:r>
              <a:rPr dirty="0"/>
              <a:t>John Rogers</a:t>
            </a:r>
          </a:p>
          <a:p>
            <a:pPr marL="187157" indent="-187157">
              <a:spcBef>
                <a:spcPts val="400"/>
              </a:spcBef>
              <a:buSzPct val="100000"/>
              <a:buAutoNum type="arabicPeriod" startAt="2"/>
              <a:defRPr sz="1000">
                <a:solidFill>
                  <a:srgbClr val="FFFF00"/>
                </a:solidFill>
                <a:latin typeface="Arial"/>
                <a:ea typeface="Arial"/>
                <a:cs typeface="Arial"/>
                <a:sym typeface="Arial"/>
              </a:defRPr>
            </a:pPr>
            <a:r>
              <a:rPr dirty="0"/>
              <a:t>Mark Hulme</a:t>
            </a:r>
          </a:p>
          <a:p>
            <a:pPr marL="187157" indent="-187157">
              <a:spcBef>
                <a:spcPts val="400"/>
              </a:spcBef>
              <a:buSzPct val="100000"/>
              <a:buAutoNum type="arabicPeriod" startAt="2"/>
              <a:defRPr sz="1000">
                <a:solidFill>
                  <a:srgbClr val="FFFF00"/>
                </a:solidFill>
                <a:latin typeface="Arial"/>
                <a:ea typeface="Arial"/>
                <a:cs typeface="Arial"/>
                <a:sym typeface="Arial"/>
              </a:defRPr>
            </a:pPr>
            <a:r>
              <a:rPr dirty="0"/>
              <a:t>David Allen</a:t>
            </a:r>
          </a:p>
          <a:p>
            <a:pPr marL="187157" indent="-187157">
              <a:spcBef>
                <a:spcPts val="400"/>
              </a:spcBef>
              <a:buSzPct val="100000"/>
              <a:buAutoNum type="arabicPeriod" startAt="2"/>
              <a:defRPr sz="1000">
                <a:solidFill>
                  <a:srgbClr val="FFFF00"/>
                </a:solidFill>
                <a:latin typeface="Arial"/>
                <a:ea typeface="Arial"/>
                <a:cs typeface="Arial"/>
                <a:sym typeface="Arial"/>
              </a:defRPr>
            </a:pPr>
            <a:r>
              <a:rPr dirty="0"/>
              <a:t>Daniel Forman</a:t>
            </a:r>
          </a:p>
          <a:p>
            <a:pPr marL="187157" indent="-187157">
              <a:spcBef>
                <a:spcPts val="400"/>
              </a:spcBef>
              <a:buSzPct val="100000"/>
              <a:buAutoNum type="arabicPeriod" startAt="2"/>
              <a:defRPr sz="1000">
                <a:solidFill>
                  <a:srgbClr val="FFFF00"/>
                </a:solidFill>
                <a:latin typeface="Arial"/>
                <a:ea typeface="Arial"/>
                <a:cs typeface="Arial"/>
                <a:sym typeface="Arial"/>
              </a:defRPr>
            </a:pPr>
            <a:r>
              <a:rPr dirty="0"/>
              <a:t> Michael Butler</a:t>
            </a:r>
          </a:p>
          <a:p>
            <a:pPr marL="187157" indent="-187157">
              <a:spcBef>
                <a:spcPts val="400"/>
              </a:spcBef>
              <a:buSzPct val="100000"/>
              <a:buAutoNum type="arabicPeriod" startAt="2"/>
              <a:defRPr sz="1000">
                <a:solidFill>
                  <a:srgbClr val="FFFF00"/>
                </a:solidFill>
                <a:latin typeface="Arial"/>
                <a:ea typeface="Arial"/>
                <a:cs typeface="Arial"/>
                <a:sym typeface="Arial"/>
              </a:defRPr>
            </a:pPr>
            <a:r>
              <a:rPr dirty="0"/>
              <a:t> Mark Lester</a:t>
            </a:r>
          </a:p>
          <a:p>
            <a:pPr marL="187157" indent="-187157">
              <a:spcBef>
                <a:spcPts val="400"/>
              </a:spcBef>
              <a:buSzPct val="100000"/>
              <a:buAutoNum type="arabicPeriod" startAt="2"/>
              <a:defRPr sz="1000">
                <a:solidFill>
                  <a:srgbClr val="FFFF00"/>
                </a:solidFill>
                <a:latin typeface="Arial"/>
                <a:ea typeface="Arial"/>
                <a:cs typeface="Arial"/>
                <a:sym typeface="Arial"/>
              </a:defRPr>
            </a:pPr>
            <a:r>
              <a:rPr dirty="0"/>
              <a:t> Robert Malcolm</a:t>
            </a:r>
          </a:p>
        </p:txBody>
      </p:sp>
      <p:sp>
        <p:nvSpPr>
          <p:cNvPr id="12" name="Darren McGiffen…">
            <a:extLst>
              <a:ext uri="{FF2B5EF4-FFF2-40B4-BE49-F238E27FC236}">
                <a16:creationId xmlns:a16="http://schemas.microsoft.com/office/drawing/2014/main" id="{C43E6EEA-7058-962A-4924-B272896FA9A5}"/>
              </a:ext>
            </a:extLst>
          </p:cNvPr>
          <p:cNvSpPr txBox="1"/>
          <p:nvPr/>
        </p:nvSpPr>
        <p:spPr>
          <a:xfrm>
            <a:off x="1642388" y="3496789"/>
            <a:ext cx="1866856" cy="2708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187157" indent="-187157">
              <a:spcBef>
                <a:spcPts val="400"/>
              </a:spcBef>
              <a:buSzPct val="100000"/>
              <a:buAutoNum type="arabicPeriod" startAt="13"/>
              <a:defRPr sz="1000">
                <a:solidFill>
                  <a:srgbClr val="FFFF00"/>
                </a:solidFill>
                <a:latin typeface="Arial"/>
                <a:ea typeface="Arial"/>
                <a:cs typeface="Arial"/>
                <a:sym typeface="Arial"/>
              </a:defRPr>
            </a:pPr>
            <a:r>
              <a:rPr dirty="0"/>
              <a:t> Darren </a:t>
            </a:r>
            <a:r>
              <a:rPr dirty="0" err="1"/>
              <a:t>McGiffen</a:t>
            </a:r>
            <a:endParaRPr dirty="0"/>
          </a:p>
          <a:p>
            <a:pPr marL="187157" indent="-187157">
              <a:spcBef>
                <a:spcPts val="400"/>
              </a:spcBef>
              <a:buSzPct val="100000"/>
              <a:buAutoNum type="arabicPeriod" startAt="13"/>
              <a:defRPr sz="1000">
                <a:solidFill>
                  <a:srgbClr val="FFFF00"/>
                </a:solidFill>
                <a:latin typeface="Arial"/>
                <a:ea typeface="Arial"/>
                <a:cs typeface="Arial"/>
                <a:sym typeface="Arial"/>
              </a:defRPr>
            </a:pPr>
            <a:r>
              <a:rPr dirty="0"/>
              <a:t> Trevor Nicol</a:t>
            </a:r>
          </a:p>
          <a:p>
            <a:pPr marL="187157" indent="-187157">
              <a:spcBef>
                <a:spcPts val="400"/>
              </a:spcBef>
              <a:buSzPct val="100000"/>
              <a:buAutoNum type="arabicPeriod" startAt="13"/>
              <a:defRPr sz="1000">
                <a:solidFill>
                  <a:srgbClr val="FFFF00"/>
                </a:solidFill>
                <a:latin typeface="Arial"/>
                <a:ea typeface="Arial"/>
                <a:cs typeface="Arial"/>
                <a:sym typeface="Arial"/>
              </a:defRPr>
            </a:pPr>
            <a:r>
              <a:rPr dirty="0"/>
              <a:t> Tony Virtue</a:t>
            </a:r>
          </a:p>
          <a:p>
            <a:pPr marL="187157" indent="-187157">
              <a:spcBef>
                <a:spcPts val="400"/>
              </a:spcBef>
              <a:buSzPct val="100000"/>
              <a:buAutoNum type="arabicPeriod" startAt="13"/>
              <a:defRPr sz="1000">
                <a:solidFill>
                  <a:srgbClr val="FFFF00"/>
                </a:solidFill>
                <a:latin typeface="Arial"/>
                <a:ea typeface="Arial"/>
                <a:cs typeface="Arial"/>
                <a:sym typeface="Arial"/>
              </a:defRPr>
            </a:pPr>
            <a:r>
              <a:rPr dirty="0"/>
              <a:t> George Goodell</a:t>
            </a:r>
          </a:p>
          <a:p>
            <a:pPr marL="187157" indent="-187157">
              <a:spcBef>
                <a:spcPts val="400"/>
              </a:spcBef>
              <a:buSzPct val="100000"/>
              <a:buAutoNum type="arabicPeriod" startAt="13"/>
              <a:defRPr sz="1000">
                <a:solidFill>
                  <a:srgbClr val="FFFF00"/>
                </a:solidFill>
                <a:latin typeface="Arial"/>
                <a:ea typeface="Arial"/>
                <a:cs typeface="Arial"/>
                <a:sym typeface="Arial"/>
              </a:defRPr>
            </a:pPr>
            <a:r>
              <a:rPr dirty="0"/>
              <a:t> Ronald Lane</a:t>
            </a:r>
          </a:p>
          <a:p>
            <a:pPr marL="187157" indent="-187157">
              <a:spcBef>
                <a:spcPts val="400"/>
              </a:spcBef>
              <a:buSzPct val="100000"/>
              <a:buAutoNum type="arabicPeriod" startAt="13"/>
              <a:defRPr sz="1000">
                <a:solidFill>
                  <a:srgbClr val="FFFF00"/>
                </a:solidFill>
                <a:latin typeface="Arial"/>
                <a:ea typeface="Arial"/>
                <a:cs typeface="Arial"/>
                <a:sym typeface="Arial"/>
              </a:defRPr>
            </a:pPr>
            <a:r>
              <a:rPr dirty="0"/>
              <a:t> Brett </a:t>
            </a:r>
            <a:r>
              <a:rPr dirty="0" err="1"/>
              <a:t>Picknell</a:t>
            </a:r>
            <a:endParaRPr lang="en-AU" dirty="0"/>
          </a:p>
          <a:p>
            <a:pPr marL="187157" indent="-187157">
              <a:spcBef>
                <a:spcPts val="400"/>
              </a:spcBef>
              <a:buSzPct val="100000"/>
              <a:buAutoNum type="arabicPeriod" startAt="13"/>
              <a:defRPr sz="1000">
                <a:solidFill>
                  <a:srgbClr val="FFFF00"/>
                </a:solidFill>
                <a:latin typeface="Arial"/>
                <a:ea typeface="Arial"/>
                <a:cs typeface="Arial"/>
                <a:sym typeface="Arial"/>
              </a:defRPr>
            </a:pPr>
            <a:endParaRPr dirty="0"/>
          </a:p>
          <a:p>
            <a:pPr>
              <a:spcBef>
                <a:spcPts val="400"/>
              </a:spcBef>
              <a:defRPr sz="1000">
                <a:solidFill>
                  <a:srgbClr val="FFFF00"/>
                </a:solidFill>
                <a:latin typeface="Arial"/>
                <a:ea typeface="Arial"/>
                <a:cs typeface="Arial"/>
                <a:sym typeface="Arial"/>
              </a:defRPr>
            </a:pPr>
            <a:r>
              <a:rPr lang="en-AU" dirty="0"/>
              <a:t>Coach: Robert Malcolm</a:t>
            </a:r>
          </a:p>
          <a:p>
            <a:pPr>
              <a:spcBef>
                <a:spcPts val="400"/>
              </a:spcBef>
              <a:defRPr sz="1000">
                <a:solidFill>
                  <a:srgbClr val="FFFF00"/>
                </a:solidFill>
                <a:latin typeface="Arial"/>
                <a:ea typeface="Arial"/>
                <a:cs typeface="Arial"/>
                <a:sym typeface="Arial"/>
              </a:defRPr>
            </a:pPr>
            <a:r>
              <a:rPr dirty="0"/>
              <a:t>Manager: Stephen Blakeley</a:t>
            </a:r>
          </a:p>
          <a:p>
            <a:pPr>
              <a:spcBef>
                <a:spcPts val="400"/>
              </a:spcBef>
              <a:defRPr sz="1000">
                <a:solidFill>
                  <a:srgbClr val="FFFF00"/>
                </a:solidFill>
                <a:latin typeface="Arial"/>
                <a:ea typeface="Arial"/>
                <a:cs typeface="Arial"/>
                <a:sym typeface="Arial"/>
              </a:defRPr>
            </a:pPr>
            <a:r>
              <a:rPr dirty="0"/>
              <a:t>Assistant M</a:t>
            </a:r>
            <a:r>
              <a:rPr lang="en-AU" dirty="0"/>
              <a:t>ng</a:t>
            </a:r>
            <a:r>
              <a:rPr dirty="0"/>
              <a:t>: Alistair McNab</a:t>
            </a:r>
          </a:p>
          <a:p>
            <a:pPr>
              <a:spcBef>
                <a:spcPts val="400"/>
              </a:spcBef>
              <a:defRPr sz="1000">
                <a:solidFill>
                  <a:srgbClr val="FFFF00"/>
                </a:solidFill>
                <a:latin typeface="Arial"/>
                <a:ea typeface="Arial"/>
                <a:cs typeface="Arial"/>
                <a:sym typeface="Arial"/>
              </a:defRPr>
            </a:pPr>
            <a:r>
              <a:rPr dirty="0"/>
              <a:t>Assistant M</a:t>
            </a:r>
            <a:r>
              <a:rPr lang="en-AU" dirty="0"/>
              <a:t>ng</a:t>
            </a:r>
            <a:r>
              <a:rPr dirty="0"/>
              <a:t>: Christine Hayes</a:t>
            </a:r>
          </a:p>
          <a:p>
            <a:pPr>
              <a:spcBef>
                <a:spcPts val="400"/>
              </a:spcBef>
              <a:defRPr sz="1000">
                <a:solidFill>
                  <a:srgbClr val="FFFF00"/>
                </a:solidFill>
                <a:latin typeface="Arial"/>
                <a:ea typeface="Arial"/>
                <a:cs typeface="Arial"/>
                <a:sym typeface="Arial"/>
              </a:defRPr>
            </a:pPr>
            <a:r>
              <a:rPr dirty="0"/>
              <a:t>Physio: Ross Swadling</a:t>
            </a:r>
          </a:p>
          <a:p>
            <a:pPr>
              <a:spcBef>
                <a:spcPts val="400"/>
              </a:spcBef>
              <a:defRPr sz="1000">
                <a:solidFill>
                  <a:srgbClr val="FFFF00"/>
                </a:solidFill>
                <a:latin typeface="Arial"/>
                <a:ea typeface="Arial"/>
                <a:cs typeface="Arial"/>
                <a:sym typeface="Arial"/>
              </a:defRPr>
            </a:pPr>
            <a:r>
              <a:rPr dirty="0"/>
              <a:t>Physio: Innalla Press</a:t>
            </a:r>
          </a:p>
        </p:txBody>
      </p:sp>
      <p:sp>
        <p:nvSpPr>
          <p:cNvPr id="13" name="Bruce Cock…">
            <a:extLst>
              <a:ext uri="{FF2B5EF4-FFF2-40B4-BE49-F238E27FC236}">
                <a16:creationId xmlns:a16="http://schemas.microsoft.com/office/drawing/2014/main" id="{7B393E02-D680-D23C-1BA2-524A1814EF24}"/>
              </a:ext>
            </a:extLst>
          </p:cNvPr>
          <p:cNvSpPr txBox="1"/>
          <p:nvPr/>
        </p:nvSpPr>
        <p:spPr>
          <a:xfrm>
            <a:off x="3810236" y="3496790"/>
            <a:ext cx="1275667" cy="2131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187157" indent="-187157">
              <a:spcBef>
                <a:spcPts val="400"/>
              </a:spcBef>
              <a:buSzPct val="100000"/>
              <a:buAutoNum type="arabicPeriod"/>
              <a:defRPr sz="1000">
                <a:solidFill>
                  <a:srgbClr val="FFFF00"/>
                </a:solidFill>
                <a:latin typeface="Arial"/>
                <a:ea typeface="Arial"/>
                <a:cs typeface="Arial"/>
                <a:sym typeface="Arial"/>
              </a:defRPr>
            </a:pPr>
            <a:r>
              <a:rPr dirty="0"/>
              <a:t>Bruce Cock</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Mark Elliott</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Wayne Harris</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Thomas Karp</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Garry Royle</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John </a:t>
            </a:r>
            <a:r>
              <a:rPr dirty="0" err="1"/>
              <a:t>Lensink</a:t>
            </a:r>
            <a:endParaRPr dirty="0"/>
          </a:p>
          <a:p>
            <a:pPr marL="187157" indent="-187157">
              <a:spcBef>
                <a:spcPts val="400"/>
              </a:spcBef>
              <a:buSzPct val="100000"/>
              <a:buAutoNum type="arabicPeriod"/>
              <a:defRPr sz="1000">
                <a:solidFill>
                  <a:srgbClr val="FFFF00"/>
                </a:solidFill>
                <a:latin typeface="Arial"/>
                <a:ea typeface="Arial"/>
                <a:cs typeface="Arial"/>
                <a:sym typeface="Arial"/>
              </a:defRPr>
            </a:pPr>
            <a:r>
              <a:rPr dirty="0"/>
              <a:t>Peter Hayes</a:t>
            </a:r>
          </a:p>
          <a:p>
            <a:pPr>
              <a:spcBef>
                <a:spcPts val="400"/>
              </a:spcBef>
              <a:defRPr sz="1000">
                <a:solidFill>
                  <a:srgbClr val="FFFF00"/>
                </a:solidFill>
                <a:latin typeface="Arial"/>
                <a:ea typeface="Arial"/>
                <a:cs typeface="Arial"/>
                <a:sym typeface="Arial"/>
              </a:defRPr>
            </a:pPr>
            <a:r>
              <a:rPr dirty="0"/>
              <a:t>9.  Dannie Camilleri</a:t>
            </a:r>
          </a:p>
          <a:p>
            <a:pPr>
              <a:spcBef>
                <a:spcPts val="400"/>
              </a:spcBef>
              <a:defRPr sz="1000">
                <a:solidFill>
                  <a:srgbClr val="FFFF00"/>
                </a:solidFill>
                <a:latin typeface="Arial"/>
                <a:ea typeface="Arial"/>
                <a:cs typeface="Arial"/>
                <a:sym typeface="Arial"/>
              </a:defRPr>
            </a:pPr>
            <a:r>
              <a:rPr dirty="0"/>
              <a:t>10. Gregory </a:t>
            </a:r>
            <a:r>
              <a:rPr dirty="0" err="1"/>
              <a:t>Willcock</a:t>
            </a:r>
            <a:endParaRPr dirty="0"/>
          </a:p>
          <a:p>
            <a:pPr>
              <a:spcBef>
                <a:spcPts val="400"/>
              </a:spcBef>
              <a:defRPr sz="1000">
                <a:solidFill>
                  <a:srgbClr val="FFFF00"/>
                </a:solidFill>
                <a:latin typeface="Arial"/>
                <a:ea typeface="Arial"/>
                <a:cs typeface="Arial"/>
                <a:sym typeface="Arial"/>
              </a:defRPr>
            </a:pPr>
            <a:r>
              <a:rPr dirty="0"/>
              <a:t>11. David Gorman</a:t>
            </a:r>
          </a:p>
          <a:p>
            <a:pPr>
              <a:spcBef>
                <a:spcPts val="400"/>
              </a:spcBef>
              <a:defRPr sz="1000">
                <a:solidFill>
                  <a:srgbClr val="FFFF00"/>
                </a:solidFill>
                <a:latin typeface="Arial"/>
                <a:ea typeface="Arial"/>
                <a:cs typeface="Arial"/>
                <a:sym typeface="Arial"/>
              </a:defRPr>
            </a:pPr>
            <a:r>
              <a:rPr dirty="0"/>
              <a:t>12. Stanley Hart</a:t>
            </a:r>
          </a:p>
        </p:txBody>
      </p:sp>
      <p:sp>
        <p:nvSpPr>
          <p:cNvPr id="14" name="Ian Miller…">
            <a:extLst>
              <a:ext uri="{FF2B5EF4-FFF2-40B4-BE49-F238E27FC236}">
                <a16:creationId xmlns:a16="http://schemas.microsoft.com/office/drawing/2014/main" id="{0DC1955A-8F70-6B46-AE4A-16973AD5C2FD}"/>
              </a:ext>
            </a:extLst>
          </p:cNvPr>
          <p:cNvSpPr txBox="1"/>
          <p:nvPr/>
        </p:nvSpPr>
        <p:spPr>
          <a:xfrm>
            <a:off x="5179102" y="3487802"/>
            <a:ext cx="1955020" cy="2708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187157" indent="-187157">
              <a:spcBef>
                <a:spcPts val="400"/>
              </a:spcBef>
              <a:buSzPct val="100000"/>
              <a:buAutoNum type="arabicPeriod" startAt="14"/>
              <a:defRPr sz="1000">
                <a:solidFill>
                  <a:srgbClr val="FFFF00"/>
                </a:solidFill>
                <a:latin typeface="Arial"/>
                <a:ea typeface="Arial"/>
                <a:cs typeface="Arial"/>
                <a:sym typeface="Arial"/>
              </a:defRPr>
            </a:pPr>
            <a:r>
              <a:rPr dirty="0"/>
              <a:t> Ian Miller</a:t>
            </a:r>
          </a:p>
          <a:p>
            <a:pPr marL="187157" indent="-187157">
              <a:spcBef>
                <a:spcPts val="400"/>
              </a:spcBef>
              <a:buSzPct val="100000"/>
              <a:buAutoNum type="arabicPeriod" startAt="14"/>
              <a:defRPr sz="1000">
                <a:solidFill>
                  <a:srgbClr val="FFFF00"/>
                </a:solidFill>
                <a:latin typeface="Arial"/>
                <a:ea typeface="Arial"/>
                <a:cs typeface="Arial"/>
                <a:sym typeface="Arial"/>
              </a:defRPr>
            </a:pPr>
            <a:r>
              <a:rPr dirty="0"/>
              <a:t> George Naylor</a:t>
            </a:r>
          </a:p>
          <a:p>
            <a:pPr marL="187157" indent="-187157">
              <a:spcBef>
                <a:spcPts val="400"/>
              </a:spcBef>
              <a:buSzPct val="100000"/>
              <a:buAutoNum type="arabicPeriod" startAt="14"/>
              <a:defRPr sz="1000">
                <a:solidFill>
                  <a:srgbClr val="FFFF00"/>
                </a:solidFill>
                <a:latin typeface="Arial"/>
                <a:ea typeface="Arial"/>
                <a:cs typeface="Arial"/>
                <a:sym typeface="Arial"/>
              </a:defRPr>
            </a:pPr>
            <a:r>
              <a:rPr dirty="0"/>
              <a:t> Noel Mitchell</a:t>
            </a:r>
          </a:p>
          <a:p>
            <a:pPr marL="187157" indent="-187157">
              <a:spcBef>
                <a:spcPts val="400"/>
              </a:spcBef>
              <a:buSzPct val="100000"/>
              <a:buAutoNum type="arabicPeriod" startAt="14"/>
              <a:defRPr sz="1000">
                <a:solidFill>
                  <a:srgbClr val="FFFF00"/>
                </a:solidFill>
                <a:latin typeface="Arial"/>
                <a:ea typeface="Arial"/>
                <a:cs typeface="Arial"/>
                <a:sym typeface="Arial"/>
              </a:defRPr>
            </a:pPr>
            <a:r>
              <a:rPr dirty="0"/>
              <a:t> Eric </a:t>
            </a:r>
            <a:r>
              <a:rPr dirty="0" err="1"/>
              <a:t>Staak</a:t>
            </a:r>
            <a:endParaRPr dirty="0"/>
          </a:p>
          <a:p>
            <a:pPr>
              <a:spcBef>
                <a:spcPts val="400"/>
              </a:spcBef>
              <a:defRPr sz="1000">
                <a:solidFill>
                  <a:srgbClr val="FFFF00"/>
                </a:solidFill>
                <a:latin typeface="Arial"/>
                <a:ea typeface="Arial"/>
                <a:cs typeface="Arial"/>
                <a:sym typeface="Arial"/>
              </a:defRPr>
            </a:pPr>
            <a:r>
              <a:rPr dirty="0"/>
              <a:t>22. David Hart</a:t>
            </a:r>
          </a:p>
          <a:p>
            <a:pPr>
              <a:spcBef>
                <a:spcPts val="400"/>
              </a:spcBef>
              <a:defRPr sz="1000">
                <a:solidFill>
                  <a:srgbClr val="FFFF00"/>
                </a:solidFill>
                <a:latin typeface="Arial"/>
                <a:ea typeface="Arial"/>
                <a:cs typeface="Arial"/>
                <a:sym typeface="Arial"/>
              </a:defRPr>
            </a:pPr>
            <a:r>
              <a:rPr dirty="0"/>
              <a:t>26. Andrew Terrey</a:t>
            </a:r>
          </a:p>
          <a:p>
            <a:pPr>
              <a:spcBef>
                <a:spcPts val="400"/>
              </a:spcBef>
              <a:defRPr sz="1000">
                <a:solidFill>
                  <a:srgbClr val="FFFF00"/>
                </a:solidFill>
                <a:latin typeface="Arial"/>
                <a:ea typeface="Arial"/>
                <a:cs typeface="Arial"/>
                <a:sym typeface="Arial"/>
              </a:defRPr>
            </a:pPr>
            <a:endParaRPr dirty="0"/>
          </a:p>
          <a:p>
            <a:pPr>
              <a:spcBef>
                <a:spcPts val="400"/>
              </a:spcBef>
              <a:defRPr sz="1000">
                <a:solidFill>
                  <a:srgbClr val="FFFF00"/>
                </a:solidFill>
                <a:latin typeface="Arial"/>
                <a:ea typeface="Arial"/>
                <a:cs typeface="Arial"/>
                <a:sym typeface="Arial"/>
              </a:defRPr>
            </a:pPr>
            <a:r>
              <a:rPr lang="en-AU" dirty="0"/>
              <a:t>Coach: Peter Hayes</a:t>
            </a:r>
          </a:p>
          <a:p>
            <a:pPr>
              <a:spcBef>
                <a:spcPts val="400"/>
              </a:spcBef>
              <a:defRPr sz="1000">
                <a:solidFill>
                  <a:srgbClr val="FFFF00"/>
                </a:solidFill>
                <a:latin typeface="Arial"/>
                <a:ea typeface="Arial"/>
                <a:cs typeface="Arial"/>
                <a:sym typeface="Arial"/>
              </a:defRPr>
            </a:pPr>
            <a:r>
              <a:rPr dirty="0"/>
              <a:t>Manager: Christine Hayes</a:t>
            </a:r>
          </a:p>
          <a:p>
            <a:pPr>
              <a:spcBef>
                <a:spcPts val="400"/>
              </a:spcBef>
              <a:defRPr sz="1000">
                <a:solidFill>
                  <a:srgbClr val="FFFF00"/>
                </a:solidFill>
                <a:latin typeface="Arial"/>
                <a:ea typeface="Arial"/>
                <a:cs typeface="Arial"/>
                <a:sym typeface="Arial"/>
              </a:defRPr>
            </a:pPr>
            <a:r>
              <a:rPr dirty="0"/>
              <a:t>Assistant M</a:t>
            </a:r>
            <a:r>
              <a:rPr lang="en-AU" dirty="0"/>
              <a:t>ng</a:t>
            </a:r>
            <a:r>
              <a:rPr dirty="0"/>
              <a:t>: Alistair McNab</a:t>
            </a:r>
          </a:p>
          <a:p>
            <a:pPr>
              <a:spcBef>
                <a:spcPts val="400"/>
              </a:spcBef>
              <a:defRPr sz="1000">
                <a:solidFill>
                  <a:srgbClr val="FFFF00"/>
                </a:solidFill>
                <a:latin typeface="Arial"/>
                <a:ea typeface="Arial"/>
                <a:cs typeface="Arial"/>
                <a:sym typeface="Arial"/>
              </a:defRPr>
            </a:pPr>
            <a:r>
              <a:rPr dirty="0"/>
              <a:t>Assistant M</a:t>
            </a:r>
            <a:r>
              <a:rPr lang="en-AU" dirty="0"/>
              <a:t>ng</a:t>
            </a:r>
            <a:r>
              <a:rPr dirty="0"/>
              <a:t>: Stephen Blakeley</a:t>
            </a:r>
          </a:p>
          <a:p>
            <a:pPr>
              <a:spcBef>
                <a:spcPts val="400"/>
              </a:spcBef>
              <a:defRPr sz="1000">
                <a:solidFill>
                  <a:srgbClr val="FFFF00"/>
                </a:solidFill>
                <a:latin typeface="Arial"/>
                <a:ea typeface="Arial"/>
                <a:cs typeface="Arial"/>
                <a:sym typeface="Arial"/>
              </a:defRPr>
            </a:pPr>
            <a:r>
              <a:rPr dirty="0"/>
              <a:t>Physio: Ross Swadling</a:t>
            </a:r>
          </a:p>
          <a:p>
            <a:pPr>
              <a:spcBef>
                <a:spcPts val="400"/>
              </a:spcBef>
              <a:defRPr sz="1000">
                <a:solidFill>
                  <a:srgbClr val="FFFF00"/>
                </a:solidFill>
                <a:latin typeface="Arial"/>
                <a:ea typeface="Arial"/>
                <a:cs typeface="Arial"/>
                <a:sym typeface="Arial"/>
              </a:defRPr>
            </a:pPr>
            <a:r>
              <a:rPr dirty="0"/>
              <a:t>Physio: Innalla Press</a:t>
            </a:r>
          </a:p>
        </p:txBody>
      </p:sp>
      <p:sp>
        <p:nvSpPr>
          <p:cNvPr id="15" name="Marvin Heaston…">
            <a:extLst>
              <a:ext uri="{FF2B5EF4-FFF2-40B4-BE49-F238E27FC236}">
                <a16:creationId xmlns:a16="http://schemas.microsoft.com/office/drawing/2014/main" id="{54B79A8E-55BC-21EB-9DAB-40407E6CB1A6}"/>
              </a:ext>
            </a:extLst>
          </p:cNvPr>
          <p:cNvSpPr txBox="1"/>
          <p:nvPr/>
        </p:nvSpPr>
        <p:spPr>
          <a:xfrm>
            <a:off x="7227321" y="3487802"/>
            <a:ext cx="1279642" cy="2131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187157" indent="-187157">
              <a:spcBef>
                <a:spcPts val="400"/>
              </a:spcBef>
              <a:buSzPct val="100000"/>
              <a:buAutoNum type="arabicPeriod"/>
              <a:defRPr sz="1000">
                <a:solidFill>
                  <a:srgbClr val="FFFF00"/>
                </a:solidFill>
                <a:latin typeface="Arial"/>
                <a:ea typeface="Arial"/>
                <a:cs typeface="Arial"/>
                <a:sym typeface="Arial"/>
              </a:defRPr>
            </a:pPr>
            <a:r>
              <a:rPr dirty="0"/>
              <a:t>Marvin </a:t>
            </a:r>
            <a:r>
              <a:rPr dirty="0" err="1"/>
              <a:t>Heaston</a:t>
            </a:r>
            <a:endParaRPr dirty="0"/>
          </a:p>
          <a:p>
            <a:pPr marL="187157" indent="-187157">
              <a:spcBef>
                <a:spcPts val="400"/>
              </a:spcBef>
              <a:buSzPct val="100000"/>
              <a:buAutoNum type="arabicPeriod"/>
              <a:defRPr sz="1000">
                <a:solidFill>
                  <a:srgbClr val="FFFF00"/>
                </a:solidFill>
                <a:latin typeface="Arial"/>
                <a:ea typeface="Arial"/>
                <a:cs typeface="Arial"/>
                <a:sym typeface="Arial"/>
              </a:defRPr>
            </a:pPr>
            <a:r>
              <a:rPr dirty="0"/>
              <a:t>Neil </a:t>
            </a:r>
            <a:r>
              <a:rPr dirty="0" err="1"/>
              <a:t>Waywood</a:t>
            </a:r>
            <a:endParaRPr dirty="0"/>
          </a:p>
          <a:p>
            <a:pPr marL="187157" indent="-187157">
              <a:spcBef>
                <a:spcPts val="400"/>
              </a:spcBef>
              <a:buSzPct val="100000"/>
              <a:buAutoNum type="arabicPeriod"/>
              <a:defRPr sz="1000">
                <a:solidFill>
                  <a:srgbClr val="FFFF00"/>
                </a:solidFill>
                <a:latin typeface="Arial"/>
                <a:ea typeface="Arial"/>
                <a:cs typeface="Arial"/>
                <a:sym typeface="Arial"/>
              </a:defRPr>
            </a:pPr>
            <a:r>
              <a:rPr dirty="0"/>
              <a:t>Stephen Had</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Thomas Long</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Keith </a:t>
            </a:r>
            <a:r>
              <a:rPr dirty="0" err="1"/>
              <a:t>Platel</a:t>
            </a:r>
            <a:endParaRPr dirty="0"/>
          </a:p>
          <a:p>
            <a:pPr marL="187157" indent="-187157">
              <a:spcBef>
                <a:spcPts val="400"/>
              </a:spcBef>
              <a:buSzPct val="100000"/>
              <a:buAutoNum type="arabicPeriod"/>
              <a:defRPr sz="1000">
                <a:solidFill>
                  <a:srgbClr val="FFFF00"/>
                </a:solidFill>
                <a:latin typeface="Arial"/>
                <a:ea typeface="Arial"/>
                <a:cs typeface="Arial"/>
                <a:sym typeface="Arial"/>
              </a:defRPr>
            </a:pPr>
            <a:r>
              <a:rPr dirty="0"/>
              <a:t>Kevin Keep</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Michael Jenkins</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Ross Gordon</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Robert Ray</a:t>
            </a:r>
          </a:p>
          <a:p>
            <a:pPr marL="187157" indent="-187157">
              <a:spcBef>
                <a:spcPts val="400"/>
              </a:spcBef>
              <a:buSzPct val="100000"/>
              <a:buAutoNum type="arabicPeriod"/>
              <a:defRPr sz="1000">
                <a:solidFill>
                  <a:srgbClr val="FFFF00"/>
                </a:solidFill>
                <a:latin typeface="Arial"/>
                <a:ea typeface="Arial"/>
                <a:cs typeface="Arial"/>
                <a:sym typeface="Arial"/>
              </a:defRPr>
            </a:pPr>
            <a:r>
              <a:rPr dirty="0"/>
              <a:t> David </a:t>
            </a:r>
            <a:r>
              <a:rPr dirty="0" err="1"/>
              <a:t>Kennaway</a:t>
            </a:r>
            <a:endParaRPr dirty="0"/>
          </a:p>
          <a:p>
            <a:pPr marL="187157" indent="-187157">
              <a:spcBef>
                <a:spcPts val="400"/>
              </a:spcBef>
              <a:buSzPct val="100000"/>
              <a:buAutoNum type="arabicPeriod"/>
              <a:defRPr sz="1000">
                <a:solidFill>
                  <a:srgbClr val="FFFF00"/>
                </a:solidFill>
                <a:latin typeface="Arial"/>
                <a:ea typeface="Arial"/>
                <a:cs typeface="Arial"/>
                <a:sym typeface="Arial"/>
              </a:defRPr>
            </a:pPr>
            <a:r>
              <a:rPr dirty="0"/>
              <a:t> Allan Harris</a:t>
            </a:r>
          </a:p>
        </p:txBody>
      </p:sp>
      <p:sp>
        <p:nvSpPr>
          <p:cNvPr id="16" name="Peter Scharnberg…">
            <a:extLst>
              <a:ext uri="{FF2B5EF4-FFF2-40B4-BE49-F238E27FC236}">
                <a16:creationId xmlns:a16="http://schemas.microsoft.com/office/drawing/2014/main" id="{B35F49B3-738F-711E-51A8-F8F921C9510D}"/>
              </a:ext>
            </a:extLst>
          </p:cNvPr>
          <p:cNvSpPr txBox="1"/>
          <p:nvPr/>
        </p:nvSpPr>
        <p:spPr>
          <a:xfrm>
            <a:off x="8591597" y="3487802"/>
            <a:ext cx="1866856" cy="2708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187157" indent="-187157">
              <a:spcBef>
                <a:spcPts val="400"/>
              </a:spcBef>
              <a:buSzPct val="100000"/>
              <a:buAutoNum type="arabicPeriod" startAt="12"/>
              <a:defRPr sz="1000">
                <a:solidFill>
                  <a:srgbClr val="FFFF00"/>
                </a:solidFill>
                <a:latin typeface="Arial"/>
                <a:ea typeface="Arial"/>
                <a:cs typeface="Arial"/>
                <a:sym typeface="Arial"/>
              </a:defRPr>
            </a:pPr>
            <a:r>
              <a:rPr dirty="0"/>
              <a:t> Peter </a:t>
            </a:r>
            <a:r>
              <a:rPr dirty="0" err="1"/>
              <a:t>Scharnberg</a:t>
            </a:r>
            <a:endParaRPr dirty="0"/>
          </a:p>
          <a:p>
            <a:pPr>
              <a:spcBef>
                <a:spcPts val="400"/>
              </a:spcBef>
              <a:defRPr sz="1000">
                <a:solidFill>
                  <a:srgbClr val="FFFF00"/>
                </a:solidFill>
                <a:latin typeface="Arial"/>
                <a:ea typeface="Arial"/>
                <a:cs typeface="Arial"/>
                <a:sym typeface="Arial"/>
              </a:defRPr>
            </a:pPr>
            <a:r>
              <a:rPr dirty="0"/>
              <a:t>15. Gil </a:t>
            </a:r>
            <a:r>
              <a:rPr dirty="0" err="1"/>
              <a:t>Straayer</a:t>
            </a:r>
            <a:endParaRPr dirty="0"/>
          </a:p>
          <a:p>
            <a:pPr>
              <a:spcBef>
                <a:spcPts val="400"/>
              </a:spcBef>
              <a:defRPr sz="1000">
                <a:solidFill>
                  <a:srgbClr val="FFFF00"/>
                </a:solidFill>
                <a:latin typeface="Arial"/>
                <a:ea typeface="Arial"/>
                <a:cs typeface="Arial"/>
                <a:sym typeface="Arial"/>
              </a:defRPr>
            </a:pPr>
            <a:r>
              <a:rPr dirty="0"/>
              <a:t>16. Bruce Winders</a:t>
            </a:r>
          </a:p>
          <a:p>
            <a:pPr>
              <a:spcBef>
                <a:spcPts val="400"/>
              </a:spcBef>
              <a:defRPr sz="1000">
                <a:solidFill>
                  <a:srgbClr val="FFFF00"/>
                </a:solidFill>
                <a:latin typeface="Arial"/>
                <a:ea typeface="Arial"/>
                <a:cs typeface="Arial"/>
                <a:sym typeface="Arial"/>
              </a:defRPr>
            </a:pPr>
            <a:r>
              <a:rPr dirty="0"/>
              <a:t>17. Scott Blackwell</a:t>
            </a:r>
          </a:p>
          <a:p>
            <a:pPr>
              <a:spcBef>
                <a:spcPts val="400"/>
              </a:spcBef>
              <a:defRPr sz="1000">
                <a:solidFill>
                  <a:srgbClr val="FFFF00"/>
                </a:solidFill>
                <a:latin typeface="Arial"/>
                <a:ea typeface="Arial"/>
                <a:cs typeface="Arial"/>
                <a:sym typeface="Arial"/>
              </a:defRPr>
            </a:pPr>
            <a:r>
              <a:rPr dirty="0"/>
              <a:t>24. John </a:t>
            </a:r>
            <a:r>
              <a:rPr dirty="0" err="1"/>
              <a:t>Ostaszewskyj</a:t>
            </a:r>
            <a:endParaRPr dirty="0"/>
          </a:p>
          <a:p>
            <a:pPr>
              <a:spcBef>
                <a:spcPts val="400"/>
              </a:spcBef>
              <a:defRPr sz="1000">
                <a:solidFill>
                  <a:srgbClr val="FFFF00"/>
                </a:solidFill>
                <a:latin typeface="Arial"/>
                <a:ea typeface="Arial"/>
                <a:cs typeface="Arial"/>
                <a:sym typeface="Arial"/>
              </a:defRPr>
            </a:pPr>
            <a:r>
              <a:rPr dirty="0"/>
              <a:t>25. Ian Evans</a:t>
            </a:r>
          </a:p>
          <a:p>
            <a:pPr>
              <a:spcBef>
                <a:spcPts val="400"/>
              </a:spcBef>
              <a:defRPr sz="1000">
                <a:solidFill>
                  <a:srgbClr val="FFFF00"/>
                </a:solidFill>
                <a:latin typeface="Arial"/>
                <a:ea typeface="Arial"/>
                <a:cs typeface="Arial"/>
                <a:sym typeface="Arial"/>
              </a:defRPr>
            </a:pPr>
            <a:endParaRPr dirty="0"/>
          </a:p>
          <a:p>
            <a:pPr>
              <a:spcBef>
                <a:spcPts val="400"/>
              </a:spcBef>
              <a:defRPr sz="1000">
                <a:solidFill>
                  <a:srgbClr val="FFFF00"/>
                </a:solidFill>
                <a:latin typeface="Arial"/>
                <a:ea typeface="Arial"/>
                <a:cs typeface="Arial"/>
                <a:sym typeface="Arial"/>
              </a:defRPr>
            </a:pPr>
            <a:r>
              <a:rPr lang="en-AU" dirty="0"/>
              <a:t>Coach: Ian Evans</a:t>
            </a:r>
          </a:p>
          <a:p>
            <a:pPr>
              <a:spcBef>
                <a:spcPts val="400"/>
              </a:spcBef>
              <a:defRPr sz="1000">
                <a:solidFill>
                  <a:srgbClr val="FFFF00"/>
                </a:solidFill>
                <a:latin typeface="Arial"/>
                <a:ea typeface="Arial"/>
                <a:cs typeface="Arial"/>
                <a:sym typeface="Arial"/>
              </a:defRPr>
            </a:pPr>
            <a:r>
              <a:rPr dirty="0"/>
              <a:t>Manager: Marlene Matthews</a:t>
            </a:r>
          </a:p>
          <a:p>
            <a:pPr>
              <a:spcBef>
                <a:spcPts val="400"/>
              </a:spcBef>
              <a:defRPr sz="1000">
                <a:solidFill>
                  <a:srgbClr val="FFFF00"/>
                </a:solidFill>
                <a:latin typeface="Arial"/>
                <a:ea typeface="Arial"/>
                <a:cs typeface="Arial"/>
                <a:sym typeface="Arial"/>
              </a:defRPr>
            </a:pPr>
            <a:r>
              <a:rPr dirty="0"/>
              <a:t>Assistant M</a:t>
            </a:r>
            <a:r>
              <a:rPr lang="en-AU" dirty="0"/>
              <a:t>ng</a:t>
            </a:r>
            <a:r>
              <a:rPr dirty="0"/>
              <a:t>: Alistair McNab</a:t>
            </a:r>
          </a:p>
          <a:p>
            <a:pPr>
              <a:spcBef>
                <a:spcPts val="400"/>
              </a:spcBef>
              <a:defRPr sz="1000">
                <a:solidFill>
                  <a:srgbClr val="FFFF00"/>
                </a:solidFill>
                <a:latin typeface="Arial"/>
                <a:ea typeface="Arial"/>
                <a:cs typeface="Arial"/>
                <a:sym typeface="Arial"/>
              </a:defRPr>
            </a:pPr>
            <a:r>
              <a:rPr dirty="0"/>
              <a:t>Assistant M</a:t>
            </a:r>
            <a:r>
              <a:rPr lang="en-AU" dirty="0"/>
              <a:t>ng</a:t>
            </a:r>
            <a:r>
              <a:rPr dirty="0"/>
              <a:t>: Christine Hayes</a:t>
            </a:r>
          </a:p>
          <a:p>
            <a:pPr>
              <a:spcBef>
                <a:spcPts val="400"/>
              </a:spcBef>
              <a:defRPr sz="1000">
                <a:solidFill>
                  <a:srgbClr val="FFFF00"/>
                </a:solidFill>
                <a:latin typeface="Arial"/>
                <a:ea typeface="Arial"/>
                <a:cs typeface="Arial"/>
                <a:sym typeface="Arial"/>
              </a:defRPr>
            </a:pPr>
            <a:r>
              <a:rPr dirty="0"/>
              <a:t>Physio: Ross Swadling</a:t>
            </a:r>
          </a:p>
          <a:p>
            <a:pPr>
              <a:spcBef>
                <a:spcPts val="400"/>
              </a:spcBef>
              <a:defRPr sz="1000">
                <a:solidFill>
                  <a:srgbClr val="FFFF00"/>
                </a:solidFill>
                <a:latin typeface="Arial"/>
                <a:ea typeface="Arial"/>
                <a:cs typeface="Arial"/>
                <a:sym typeface="Arial"/>
              </a:defRPr>
            </a:pPr>
            <a:r>
              <a:rPr dirty="0"/>
              <a:t>Physio: Innalla Press</a:t>
            </a:r>
          </a:p>
        </p:txBody>
      </p:sp>
    </p:spTree>
    <p:extLst>
      <p:ext uri="{BB962C8B-B14F-4D97-AF65-F5344CB8AC3E}">
        <p14:creationId xmlns:p14="http://schemas.microsoft.com/office/powerpoint/2010/main" val="316876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2A6E14-EAF2-2ED7-29A0-6F935F4AF314}"/>
              </a:ext>
            </a:extLst>
          </p:cNvPr>
          <p:cNvSpPr txBox="1"/>
          <p:nvPr/>
        </p:nvSpPr>
        <p:spPr>
          <a:xfrm>
            <a:off x="4937193" y="425450"/>
            <a:ext cx="3581400" cy="461665"/>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OFFICIALS &amp; UMPIRES</a:t>
            </a:r>
          </a:p>
        </p:txBody>
      </p:sp>
      <p:sp>
        <p:nvSpPr>
          <p:cNvPr id="10" name="object 5">
            <a:extLst>
              <a:ext uri="{FF2B5EF4-FFF2-40B4-BE49-F238E27FC236}">
                <a16:creationId xmlns:a16="http://schemas.microsoft.com/office/drawing/2014/main" id="{5F4C75C4-04FE-A337-9776-59ED9C5496A1}"/>
              </a:ext>
            </a:extLst>
          </p:cNvPr>
          <p:cNvSpPr txBox="1"/>
          <p:nvPr/>
        </p:nvSpPr>
        <p:spPr>
          <a:xfrm>
            <a:off x="546100" y="2940050"/>
            <a:ext cx="3770841" cy="1263165"/>
          </a:xfrm>
          <a:prstGeom prst="rect">
            <a:avLst/>
          </a:prstGeom>
        </p:spPr>
        <p:txBody>
          <a:bodyPr vert="horz" wrap="square" lIns="0" tIns="52069" rIns="0" bIns="0" rtlCol="0">
            <a:spAutoFit/>
          </a:bodyPr>
          <a:lstStyle/>
          <a:p>
            <a:pPr marL="12700">
              <a:lnSpc>
                <a:spcPct val="100000"/>
              </a:lnSpc>
              <a:spcBef>
                <a:spcPts val="409"/>
              </a:spcBef>
            </a:pPr>
            <a:r>
              <a:rP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Umpires</a:t>
            </a:r>
            <a:r>
              <a:rPr sz="1600" b="1" spc="-3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and</a:t>
            </a:r>
            <a:r>
              <a:rPr sz="1600" b="1" spc="-3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Technical</a:t>
            </a:r>
            <a:r>
              <a:rPr sz="1600" b="1" spc="-15"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Officials</a:t>
            </a:r>
            <a:endParaRPr lang="en-AU"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409"/>
              </a:spcBef>
            </a:pPr>
            <a:r>
              <a:rPr sz="1400" dirty="0">
                <a:solidFill>
                  <a:srgbClr val="FFFF00"/>
                </a:solidFill>
                <a:latin typeface="Arial"/>
                <a:cs typeface="Arial"/>
              </a:rPr>
              <a:t>The</a:t>
            </a:r>
            <a:r>
              <a:rPr sz="1400" spc="-60" dirty="0">
                <a:solidFill>
                  <a:srgbClr val="FFFF00"/>
                </a:solidFill>
                <a:latin typeface="Arial"/>
                <a:cs typeface="Arial"/>
              </a:rPr>
              <a:t> </a:t>
            </a:r>
            <a:r>
              <a:rPr sz="1400" spc="-20" dirty="0">
                <a:solidFill>
                  <a:srgbClr val="FFFF00"/>
                </a:solidFill>
                <a:latin typeface="Arial"/>
                <a:cs typeface="Arial"/>
              </a:rPr>
              <a:t>Technical</a:t>
            </a:r>
            <a:r>
              <a:rPr sz="1400" spc="-15" dirty="0">
                <a:solidFill>
                  <a:srgbClr val="FFFF00"/>
                </a:solidFill>
                <a:latin typeface="Arial"/>
                <a:cs typeface="Arial"/>
              </a:rPr>
              <a:t> </a:t>
            </a:r>
            <a:r>
              <a:rPr sz="1400" dirty="0">
                <a:solidFill>
                  <a:srgbClr val="FFFF00"/>
                </a:solidFill>
                <a:latin typeface="Arial"/>
                <a:cs typeface="Arial"/>
              </a:rPr>
              <a:t>Director</a:t>
            </a:r>
            <a:r>
              <a:rPr sz="1400" spc="-25" dirty="0">
                <a:solidFill>
                  <a:srgbClr val="FFFF00"/>
                </a:solidFill>
                <a:latin typeface="Arial"/>
                <a:cs typeface="Arial"/>
              </a:rPr>
              <a:t> </a:t>
            </a:r>
            <a:r>
              <a:rPr sz="1400" dirty="0">
                <a:solidFill>
                  <a:srgbClr val="FFFF00"/>
                </a:solidFill>
                <a:latin typeface="Arial"/>
                <a:cs typeface="Arial"/>
              </a:rPr>
              <a:t>and</a:t>
            </a:r>
            <a:r>
              <a:rPr sz="1400" spc="-15" dirty="0">
                <a:solidFill>
                  <a:srgbClr val="FFFF00"/>
                </a:solidFill>
                <a:latin typeface="Arial"/>
                <a:cs typeface="Arial"/>
              </a:rPr>
              <a:t> </a:t>
            </a:r>
            <a:r>
              <a:rPr sz="1400" dirty="0">
                <a:solidFill>
                  <a:srgbClr val="FFFF00"/>
                </a:solidFill>
                <a:latin typeface="Arial"/>
                <a:cs typeface="Arial"/>
              </a:rPr>
              <a:t>Umpire</a:t>
            </a:r>
            <a:r>
              <a:rPr sz="1400" spc="-20" dirty="0">
                <a:solidFill>
                  <a:srgbClr val="FFFF00"/>
                </a:solidFill>
                <a:latin typeface="Arial"/>
                <a:cs typeface="Arial"/>
              </a:rPr>
              <a:t> </a:t>
            </a:r>
            <a:r>
              <a:rPr sz="1400" dirty="0">
                <a:solidFill>
                  <a:srgbClr val="FFFF00"/>
                </a:solidFill>
                <a:latin typeface="Arial"/>
                <a:cs typeface="Arial"/>
              </a:rPr>
              <a:t>Manager</a:t>
            </a:r>
            <a:r>
              <a:rPr sz="1400" spc="-25" dirty="0">
                <a:solidFill>
                  <a:srgbClr val="FFFF00"/>
                </a:solidFill>
                <a:latin typeface="Arial"/>
                <a:cs typeface="Arial"/>
              </a:rPr>
              <a:t> </a:t>
            </a:r>
            <a:r>
              <a:rPr sz="1400" dirty="0">
                <a:solidFill>
                  <a:srgbClr val="FFFF00"/>
                </a:solidFill>
                <a:latin typeface="Arial"/>
                <a:cs typeface="Arial"/>
              </a:rPr>
              <a:t>will</a:t>
            </a:r>
            <a:r>
              <a:rPr sz="1400" spc="-10" dirty="0">
                <a:solidFill>
                  <a:srgbClr val="FFFF00"/>
                </a:solidFill>
                <a:latin typeface="Arial"/>
                <a:cs typeface="Arial"/>
              </a:rPr>
              <a:t> </a:t>
            </a:r>
            <a:r>
              <a:rPr sz="1400" spc="-25" dirty="0">
                <a:solidFill>
                  <a:srgbClr val="FFFF00"/>
                </a:solidFill>
                <a:latin typeface="Arial"/>
                <a:cs typeface="Arial"/>
              </a:rPr>
              <a:t>be </a:t>
            </a:r>
            <a:r>
              <a:rPr sz="1400" dirty="0">
                <a:solidFill>
                  <a:srgbClr val="FFFF00"/>
                </a:solidFill>
                <a:latin typeface="Arial"/>
                <a:cs typeface="Arial"/>
              </a:rPr>
              <a:t>each</a:t>
            </a:r>
            <a:r>
              <a:rPr sz="1400" spc="-20" dirty="0">
                <a:solidFill>
                  <a:srgbClr val="FFFF00"/>
                </a:solidFill>
                <a:latin typeface="Arial"/>
                <a:cs typeface="Arial"/>
              </a:rPr>
              <a:t> </a:t>
            </a:r>
            <a:r>
              <a:rPr sz="1400" dirty="0">
                <a:solidFill>
                  <a:srgbClr val="FFFF00"/>
                </a:solidFill>
                <a:latin typeface="Arial"/>
                <a:cs typeface="Arial"/>
              </a:rPr>
              <a:t>be</a:t>
            </a:r>
            <a:r>
              <a:rPr sz="1400" spc="-20" dirty="0">
                <a:solidFill>
                  <a:srgbClr val="FFFF00"/>
                </a:solidFill>
                <a:latin typeface="Arial"/>
                <a:cs typeface="Arial"/>
              </a:rPr>
              <a:t> </a:t>
            </a:r>
            <a:r>
              <a:rPr sz="1400" dirty="0">
                <a:solidFill>
                  <a:srgbClr val="FFFF00"/>
                </a:solidFill>
                <a:latin typeface="Arial"/>
                <a:cs typeface="Arial"/>
              </a:rPr>
              <a:t>supported</a:t>
            </a:r>
            <a:r>
              <a:rPr sz="1400" spc="-20" dirty="0">
                <a:solidFill>
                  <a:srgbClr val="FFFF00"/>
                </a:solidFill>
                <a:latin typeface="Arial"/>
                <a:cs typeface="Arial"/>
              </a:rPr>
              <a:t> </a:t>
            </a:r>
            <a:r>
              <a:rPr sz="1400" dirty="0">
                <a:solidFill>
                  <a:srgbClr val="FFFF00"/>
                </a:solidFill>
                <a:latin typeface="Arial"/>
                <a:cs typeface="Arial"/>
              </a:rPr>
              <a:t>by</a:t>
            </a:r>
            <a:r>
              <a:rPr sz="1400" spc="-20" dirty="0">
                <a:solidFill>
                  <a:srgbClr val="FFFF00"/>
                </a:solidFill>
                <a:latin typeface="Arial"/>
                <a:cs typeface="Arial"/>
              </a:rPr>
              <a:t> </a:t>
            </a:r>
            <a:r>
              <a:rPr lang="en-AU" sz="1400" spc="-20" dirty="0">
                <a:solidFill>
                  <a:srgbClr val="FFFF00"/>
                </a:solidFill>
                <a:latin typeface="Arial"/>
                <a:cs typeface="Arial"/>
              </a:rPr>
              <a:t>several</a:t>
            </a:r>
            <a:r>
              <a:rPr sz="1400" spc="-20" dirty="0">
                <a:solidFill>
                  <a:srgbClr val="FFFF00"/>
                </a:solidFill>
                <a:latin typeface="Arial"/>
                <a:cs typeface="Arial"/>
              </a:rPr>
              <a:t> </a:t>
            </a:r>
            <a:r>
              <a:rPr sz="1400" spc="-10" dirty="0">
                <a:solidFill>
                  <a:srgbClr val="FFFF00"/>
                </a:solidFill>
                <a:latin typeface="Arial"/>
                <a:cs typeface="Arial"/>
              </a:rPr>
              <a:t>assistants</a:t>
            </a:r>
            <a:r>
              <a:rPr lang="en-AU" sz="1400" spc="-10" dirty="0">
                <a:solidFill>
                  <a:srgbClr val="FFFF00"/>
                </a:solidFill>
                <a:latin typeface="Arial"/>
                <a:cs typeface="Arial"/>
              </a:rPr>
              <a:t>,</a:t>
            </a:r>
          </a:p>
          <a:p>
            <a:pPr marL="12700">
              <a:lnSpc>
                <a:spcPct val="100000"/>
              </a:lnSpc>
              <a:spcBef>
                <a:spcPts val="409"/>
              </a:spcBef>
            </a:pPr>
            <a:r>
              <a:rPr lang="en-AU" sz="1400" dirty="0">
                <a:solidFill>
                  <a:srgbClr val="FFFF00"/>
                </a:solidFill>
                <a:latin typeface="Arial"/>
                <a:cs typeface="Arial"/>
              </a:rPr>
              <a:t>and w</a:t>
            </a:r>
            <a:r>
              <a:rPr sz="1400" dirty="0">
                <a:solidFill>
                  <a:srgbClr val="FFFF00"/>
                </a:solidFill>
                <a:latin typeface="Arial"/>
                <a:cs typeface="Arial"/>
              </a:rPr>
              <a:t>e</a:t>
            </a:r>
            <a:r>
              <a:rPr sz="1400" spc="-35" dirty="0">
                <a:solidFill>
                  <a:srgbClr val="FFFF00"/>
                </a:solidFill>
                <a:latin typeface="Arial"/>
                <a:cs typeface="Arial"/>
              </a:rPr>
              <a:t> </a:t>
            </a:r>
            <a:r>
              <a:rPr sz="1400" dirty="0">
                <a:solidFill>
                  <a:srgbClr val="FFFF00"/>
                </a:solidFill>
                <a:latin typeface="Arial"/>
                <a:cs typeface="Arial"/>
              </a:rPr>
              <a:t>will</a:t>
            </a:r>
            <a:r>
              <a:rPr sz="1400" spc="-15" dirty="0">
                <a:solidFill>
                  <a:srgbClr val="FFFF00"/>
                </a:solidFill>
                <a:latin typeface="Arial"/>
                <a:cs typeface="Arial"/>
              </a:rPr>
              <a:t> </a:t>
            </a:r>
            <a:r>
              <a:rPr sz="1400" dirty="0">
                <a:solidFill>
                  <a:srgbClr val="FFFF00"/>
                </a:solidFill>
                <a:latin typeface="Arial"/>
                <a:cs typeface="Arial"/>
              </a:rPr>
              <a:t>have</a:t>
            </a:r>
            <a:r>
              <a:rPr sz="1400" spc="-20" dirty="0">
                <a:solidFill>
                  <a:srgbClr val="FFFF00"/>
                </a:solidFill>
                <a:latin typeface="Arial"/>
                <a:cs typeface="Arial"/>
              </a:rPr>
              <a:t> </a:t>
            </a:r>
            <a:r>
              <a:rPr lang="en-AU" sz="1400" spc="-20" dirty="0">
                <a:solidFill>
                  <a:srgbClr val="FFFF00"/>
                </a:solidFill>
                <a:latin typeface="Arial"/>
                <a:cs typeface="Arial"/>
              </a:rPr>
              <a:t>over 50</a:t>
            </a:r>
            <a:r>
              <a:rPr sz="1400" spc="-20" dirty="0">
                <a:solidFill>
                  <a:srgbClr val="FFFF00"/>
                </a:solidFill>
                <a:latin typeface="Arial"/>
                <a:cs typeface="Arial"/>
              </a:rPr>
              <a:t> </a:t>
            </a:r>
            <a:r>
              <a:rPr sz="1400" dirty="0">
                <a:solidFill>
                  <a:srgbClr val="FFFF00"/>
                </a:solidFill>
                <a:latin typeface="Arial"/>
                <a:cs typeface="Arial"/>
              </a:rPr>
              <a:t>umpires</a:t>
            </a:r>
            <a:r>
              <a:rPr sz="1400" spc="-20" dirty="0">
                <a:solidFill>
                  <a:srgbClr val="FFFF00"/>
                </a:solidFill>
                <a:latin typeface="Arial"/>
                <a:cs typeface="Arial"/>
              </a:rPr>
              <a:t> </a:t>
            </a:r>
            <a:r>
              <a:rPr sz="1400" dirty="0">
                <a:solidFill>
                  <a:srgbClr val="FFFF00"/>
                </a:solidFill>
                <a:latin typeface="Arial"/>
                <a:cs typeface="Arial"/>
              </a:rPr>
              <a:t>and</a:t>
            </a:r>
            <a:r>
              <a:rPr sz="1400" spc="-20" dirty="0">
                <a:solidFill>
                  <a:srgbClr val="FFFF00"/>
                </a:solidFill>
                <a:latin typeface="Arial"/>
                <a:cs typeface="Arial"/>
              </a:rPr>
              <a:t> </a:t>
            </a:r>
            <a:r>
              <a:rPr sz="1400" dirty="0">
                <a:solidFill>
                  <a:srgbClr val="FFFF00"/>
                </a:solidFill>
                <a:latin typeface="Arial"/>
                <a:cs typeface="Arial"/>
              </a:rPr>
              <a:t>officials</a:t>
            </a:r>
            <a:r>
              <a:rPr sz="1400" spc="-20" dirty="0">
                <a:solidFill>
                  <a:srgbClr val="FFFF00"/>
                </a:solidFill>
                <a:latin typeface="Arial"/>
                <a:cs typeface="Arial"/>
              </a:rPr>
              <a:t> </a:t>
            </a:r>
            <a:r>
              <a:rPr sz="1400" dirty="0">
                <a:solidFill>
                  <a:srgbClr val="FFFF00"/>
                </a:solidFill>
                <a:latin typeface="Arial"/>
                <a:cs typeface="Arial"/>
              </a:rPr>
              <a:t>working</a:t>
            </a:r>
            <a:r>
              <a:rPr sz="1400" spc="-20" dirty="0">
                <a:solidFill>
                  <a:srgbClr val="FFFF00"/>
                </a:solidFill>
                <a:latin typeface="Arial"/>
                <a:cs typeface="Arial"/>
              </a:rPr>
              <a:t> </a:t>
            </a:r>
            <a:r>
              <a:rPr sz="1400" spc="-25" dirty="0">
                <a:solidFill>
                  <a:srgbClr val="FFFF00"/>
                </a:solidFill>
                <a:latin typeface="Arial"/>
                <a:cs typeface="Arial"/>
              </a:rPr>
              <a:t>at </a:t>
            </a:r>
            <a:r>
              <a:rPr sz="1400" dirty="0">
                <a:solidFill>
                  <a:srgbClr val="FFFF00"/>
                </a:solidFill>
                <a:latin typeface="Arial"/>
                <a:cs typeface="Arial"/>
              </a:rPr>
              <a:t>the</a:t>
            </a:r>
            <a:r>
              <a:rPr sz="1400" spc="-20" dirty="0">
                <a:solidFill>
                  <a:srgbClr val="FFFF00"/>
                </a:solidFill>
                <a:latin typeface="Arial"/>
                <a:cs typeface="Arial"/>
              </a:rPr>
              <a:t> </a:t>
            </a:r>
            <a:r>
              <a:rPr sz="1400" dirty="0">
                <a:solidFill>
                  <a:srgbClr val="FFFF00"/>
                </a:solidFill>
                <a:latin typeface="Arial"/>
                <a:cs typeface="Arial"/>
              </a:rPr>
              <a:t>event,</a:t>
            </a:r>
            <a:r>
              <a:rPr sz="1400" spc="-20" dirty="0">
                <a:solidFill>
                  <a:srgbClr val="FFFF00"/>
                </a:solidFill>
                <a:latin typeface="Arial"/>
                <a:cs typeface="Arial"/>
              </a:rPr>
              <a:t> </a:t>
            </a:r>
            <a:r>
              <a:rPr sz="1400" dirty="0">
                <a:solidFill>
                  <a:srgbClr val="FFFF00"/>
                </a:solidFill>
                <a:latin typeface="Arial"/>
                <a:cs typeface="Arial"/>
              </a:rPr>
              <a:t>from</a:t>
            </a:r>
            <a:r>
              <a:rPr sz="1400" spc="-25" dirty="0">
                <a:solidFill>
                  <a:srgbClr val="FFFF00"/>
                </a:solidFill>
                <a:latin typeface="Arial"/>
                <a:cs typeface="Arial"/>
              </a:rPr>
              <a:t> </a:t>
            </a:r>
            <a:r>
              <a:rPr sz="1400" dirty="0">
                <a:solidFill>
                  <a:srgbClr val="FFFF00"/>
                </a:solidFill>
                <a:latin typeface="Arial"/>
                <a:cs typeface="Arial"/>
              </a:rPr>
              <a:t>across</a:t>
            </a:r>
            <a:r>
              <a:rPr sz="1400" spc="-20" dirty="0">
                <a:solidFill>
                  <a:srgbClr val="FFFF00"/>
                </a:solidFill>
                <a:latin typeface="Arial"/>
                <a:cs typeface="Arial"/>
              </a:rPr>
              <a:t> </a:t>
            </a:r>
            <a:r>
              <a:rPr sz="1400" dirty="0">
                <a:solidFill>
                  <a:srgbClr val="FFFF00"/>
                </a:solidFill>
                <a:latin typeface="Arial"/>
                <a:cs typeface="Arial"/>
              </a:rPr>
              <a:t>the</a:t>
            </a:r>
            <a:r>
              <a:rPr sz="1400" spc="-15" dirty="0">
                <a:solidFill>
                  <a:srgbClr val="FFFF00"/>
                </a:solidFill>
                <a:latin typeface="Arial"/>
                <a:cs typeface="Arial"/>
              </a:rPr>
              <a:t> </a:t>
            </a:r>
            <a:r>
              <a:rPr sz="1400" spc="-20" dirty="0">
                <a:solidFill>
                  <a:srgbClr val="FFFF00"/>
                </a:solidFill>
                <a:latin typeface="Arial"/>
                <a:cs typeface="Arial"/>
              </a:rPr>
              <a:t>world</a:t>
            </a:r>
            <a:r>
              <a:rPr lang="en-AU" sz="1400" spc="-20" dirty="0">
                <a:solidFill>
                  <a:srgbClr val="FFFF00"/>
                </a:solidFill>
                <a:latin typeface="Arial"/>
                <a:cs typeface="Arial"/>
              </a:rPr>
              <a:t>.</a:t>
            </a:r>
            <a:endParaRPr sz="1400" dirty="0">
              <a:solidFill>
                <a:srgbClr val="FFFF00"/>
              </a:solidFill>
              <a:latin typeface="Arial"/>
              <a:cs typeface="Arial"/>
            </a:endParaRPr>
          </a:p>
        </p:txBody>
      </p:sp>
      <p:sp>
        <p:nvSpPr>
          <p:cNvPr id="5" name="object 5">
            <a:extLst>
              <a:ext uri="{FF2B5EF4-FFF2-40B4-BE49-F238E27FC236}">
                <a16:creationId xmlns:a16="http://schemas.microsoft.com/office/drawing/2014/main" id="{4372906E-E64D-C1E0-9955-095C1FD3F5F7}"/>
              </a:ext>
            </a:extLst>
          </p:cNvPr>
          <p:cNvSpPr txBox="1"/>
          <p:nvPr/>
        </p:nvSpPr>
        <p:spPr>
          <a:xfrm>
            <a:off x="546100" y="4381451"/>
            <a:ext cx="3581400" cy="1304202"/>
          </a:xfrm>
          <a:prstGeom prst="rect">
            <a:avLst/>
          </a:prstGeom>
        </p:spPr>
        <p:txBody>
          <a:bodyPr vert="horz" wrap="square" lIns="0" tIns="52069" rIns="0" bIns="0" rtlCol="0">
            <a:spAutoFit/>
          </a:bodyPr>
          <a:lstStyle/>
          <a:p>
            <a:pPr marL="12700">
              <a:lnSpc>
                <a:spcPct val="100000"/>
              </a:lnSpc>
              <a:spcBef>
                <a:spcPts val="409"/>
              </a:spcBef>
            </a:pPr>
            <a:r>
              <a:rPr lang="en-A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Technical Director</a:t>
            </a:r>
            <a:endParaRPr lang="en-AU"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409"/>
              </a:spcBef>
            </a:pPr>
            <a:r>
              <a:rPr sz="1400" dirty="0">
                <a:solidFill>
                  <a:srgbClr val="FFFF00"/>
                </a:solidFill>
                <a:latin typeface="Arial"/>
                <a:cs typeface="Arial"/>
              </a:rPr>
              <a:t>The</a:t>
            </a:r>
            <a:r>
              <a:rPr sz="1400" spc="-60" dirty="0">
                <a:solidFill>
                  <a:srgbClr val="FFFF00"/>
                </a:solidFill>
                <a:latin typeface="Arial"/>
                <a:cs typeface="Arial"/>
              </a:rPr>
              <a:t> </a:t>
            </a:r>
            <a:r>
              <a:rPr sz="1400" spc="-20" dirty="0">
                <a:solidFill>
                  <a:srgbClr val="FFFF00"/>
                </a:solidFill>
                <a:latin typeface="Arial"/>
                <a:cs typeface="Arial"/>
              </a:rPr>
              <a:t>T</a:t>
            </a:r>
            <a:r>
              <a:rPr lang="en-AU" sz="1400" spc="-20" dirty="0">
                <a:solidFill>
                  <a:srgbClr val="FFFF00"/>
                </a:solidFill>
                <a:latin typeface="Arial"/>
                <a:cs typeface="Arial"/>
              </a:rPr>
              <a:t>D for Tokyo is: Mr Kiyoshi SANA (JPN)</a:t>
            </a:r>
          </a:p>
          <a:p>
            <a:pPr marL="12700">
              <a:lnSpc>
                <a:spcPct val="100000"/>
              </a:lnSpc>
              <a:spcBef>
                <a:spcPts val="409"/>
              </a:spcBef>
            </a:pPr>
            <a:endParaRPr lang="en-AU" sz="800" spc="-20" dirty="0">
              <a:solidFill>
                <a:srgbClr val="FFFF00"/>
              </a:solidFill>
              <a:latin typeface="Arial"/>
              <a:cs typeface="Arial"/>
            </a:endParaRPr>
          </a:p>
          <a:p>
            <a:pPr marL="12700" marR="0" lvl="0" indent="0" algn="l" defTabSz="914400" rtl="0" eaLnBrk="1" fontAlgn="auto" latinLnBrk="0" hangingPunct="1">
              <a:lnSpc>
                <a:spcPct val="100000"/>
              </a:lnSpc>
              <a:spcBef>
                <a:spcPts val="409"/>
              </a:spcBef>
              <a:spcAft>
                <a:spcPts val="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Umpires Manager</a:t>
            </a:r>
            <a:endParaRPr kumimoji="0" lang="en-AU" sz="1600" b="1" i="0" u="none" strike="noStrike" kern="1200" cap="none" spc="-1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700" marR="0" lvl="0" indent="0" algn="l" defTabSz="914400" rtl="0" eaLnBrk="1" fontAlgn="auto" latinLnBrk="0" hangingPunct="1">
              <a:lnSpc>
                <a:spcPct val="100000"/>
              </a:lnSpc>
              <a:spcBef>
                <a:spcPts val="409"/>
              </a:spcBef>
              <a:spcAft>
                <a:spcPts val="0"/>
              </a:spcAft>
              <a:buClrTx/>
              <a:buSzTx/>
              <a:buFontTx/>
              <a:buNone/>
              <a:tabLst/>
              <a:defRPr/>
            </a:pPr>
            <a:r>
              <a:rPr kumimoji="0" lang="en-AU" sz="1400" b="0" i="0" u="none" strike="noStrike" kern="1200" cap="none" spc="0" normalizeH="0" baseline="0" noProof="0" dirty="0">
                <a:ln>
                  <a:noFill/>
                </a:ln>
                <a:solidFill>
                  <a:srgbClr val="FFFF00"/>
                </a:solidFill>
                <a:effectLst/>
                <a:uLnTx/>
                <a:uFillTx/>
                <a:latin typeface="Arial"/>
                <a:ea typeface="+mn-ea"/>
                <a:cs typeface="Arial"/>
              </a:rPr>
              <a:t>The assigned UM</a:t>
            </a:r>
            <a:r>
              <a:rPr kumimoji="0" lang="en-AU" sz="1400" b="0" i="0" u="none" strike="noStrike" kern="1200" cap="none" spc="-60" normalizeH="0" baseline="0" noProof="0" dirty="0">
                <a:ln>
                  <a:noFill/>
                </a:ln>
                <a:solidFill>
                  <a:srgbClr val="FFFF00"/>
                </a:solidFill>
                <a:effectLst/>
                <a:uLnTx/>
                <a:uFillTx/>
                <a:latin typeface="Arial"/>
                <a:ea typeface="+mn-ea"/>
                <a:cs typeface="Arial"/>
              </a:rPr>
              <a:t> is: </a:t>
            </a:r>
            <a:r>
              <a:rPr kumimoji="0" lang="en-AU" sz="1400" b="0" i="0" u="none" strike="noStrike" kern="1200" cap="none" spc="-20" normalizeH="0" baseline="0" noProof="0" dirty="0">
                <a:ln>
                  <a:noFill/>
                </a:ln>
                <a:solidFill>
                  <a:srgbClr val="FFFF00"/>
                </a:solidFill>
                <a:effectLst/>
                <a:uLnTx/>
                <a:uFillTx/>
                <a:latin typeface="Arial"/>
                <a:ea typeface="+mn-ea"/>
                <a:cs typeface="Arial"/>
              </a:rPr>
              <a:t>Mr John HERON (SCO)</a:t>
            </a:r>
            <a:endParaRPr sz="1400" dirty="0">
              <a:solidFill>
                <a:srgbClr val="FFFF00"/>
              </a:solidFill>
              <a:latin typeface="Arial"/>
              <a:cs typeface="Arial"/>
            </a:endParaRPr>
          </a:p>
        </p:txBody>
      </p:sp>
      <p:pic>
        <p:nvPicPr>
          <p:cNvPr id="6" name="Picture 5" descr="A group of people wearing vests&#10;&#10;Description automatically generated with medium confidence">
            <a:extLst>
              <a:ext uri="{FF2B5EF4-FFF2-40B4-BE49-F238E27FC236}">
                <a16:creationId xmlns:a16="http://schemas.microsoft.com/office/drawing/2014/main" id="{3AA63176-43C1-862F-1332-22EC64062B3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4888" y="273050"/>
            <a:ext cx="4422305" cy="2488764"/>
          </a:xfrm>
          <a:prstGeom prst="rect">
            <a:avLst/>
          </a:prstGeom>
        </p:spPr>
      </p:pic>
      <p:graphicFrame>
        <p:nvGraphicFramePr>
          <p:cNvPr id="7" name="Table 6">
            <a:extLst>
              <a:ext uri="{FF2B5EF4-FFF2-40B4-BE49-F238E27FC236}">
                <a16:creationId xmlns:a16="http://schemas.microsoft.com/office/drawing/2014/main" id="{847DCC17-C688-AD54-7DF9-9D3843827A79}"/>
              </a:ext>
            </a:extLst>
          </p:cNvPr>
          <p:cNvGraphicFramePr>
            <a:graphicFrameLocks noGrp="1"/>
          </p:cNvGraphicFramePr>
          <p:nvPr>
            <p:extLst>
              <p:ext uri="{D42A27DB-BD31-4B8C-83A1-F6EECF244321}">
                <p14:modId xmlns:p14="http://schemas.microsoft.com/office/powerpoint/2010/main" val="286403559"/>
              </p:ext>
            </p:extLst>
          </p:nvPr>
        </p:nvGraphicFramePr>
        <p:xfrm>
          <a:off x="5285044" y="1298320"/>
          <a:ext cx="1905000" cy="4356735"/>
        </p:xfrm>
        <a:graphic>
          <a:graphicData uri="http://schemas.openxmlformats.org/drawingml/2006/table">
            <a:tbl>
              <a:tblPr>
                <a:tableStyleId>{5C22544A-7EE6-4342-B048-85BDC9FD1C3A}</a:tableStyleId>
              </a:tblPr>
              <a:tblGrid>
                <a:gridCol w="1500514">
                  <a:extLst>
                    <a:ext uri="{9D8B030D-6E8A-4147-A177-3AD203B41FA5}">
                      <a16:colId xmlns:a16="http://schemas.microsoft.com/office/drawing/2014/main" val="1201364091"/>
                    </a:ext>
                  </a:extLst>
                </a:gridCol>
                <a:gridCol w="404486">
                  <a:extLst>
                    <a:ext uri="{9D8B030D-6E8A-4147-A177-3AD203B41FA5}">
                      <a16:colId xmlns:a16="http://schemas.microsoft.com/office/drawing/2014/main" val="3433822067"/>
                    </a:ext>
                  </a:extLst>
                </a:gridCol>
              </a:tblGrid>
              <a:tr h="190500">
                <a:tc>
                  <a:txBody>
                    <a:bodyPr/>
                    <a:lstStyle/>
                    <a:p>
                      <a:pPr algn="l" fontAlgn="ctr"/>
                      <a:r>
                        <a:rPr lang="en-AU" sz="1100" u="none" strike="noStrike" dirty="0">
                          <a:solidFill>
                            <a:srgbClr val="FFFF00"/>
                          </a:solidFill>
                          <a:effectLst/>
                        </a:rPr>
                        <a:t>HARRISON Fiona (ATD)</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100" u="none" strike="noStrike" dirty="0">
                          <a:solidFill>
                            <a:srgbClr val="FFFF00"/>
                          </a:solidFill>
                          <a:effectLst/>
                        </a:rPr>
                        <a:t>RSA</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6874275"/>
                  </a:ext>
                </a:extLst>
              </a:tr>
              <a:tr h="190500">
                <a:tc>
                  <a:txBody>
                    <a:bodyPr/>
                    <a:lstStyle/>
                    <a:p>
                      <a:pPr algn="l" fontAlgn="ctr"/>
                      <a:r>
                        <a:rPr lang="en-AU" sz="1100" u="none" strike="noStrike" dirty="0">
                          <a:solidFill>
                            <a:srgbClr val="FFFF00"/>
                          </a:solidFill>
                          <a:effectLst/>
                        </a:rPr>
                        <a:t>HIRAO Yutaka (ATD)</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100" u="none" strike="noStrike">
                          <a:solidFill>
                            <a:srgbClr val="FFFF00"/>
                          </a:solidFill>
                          <a:effectLst/>
                        </a:rPr>
                        <a:t>JPN</a:t>
                      </a:r>
                      <a:endParaRPr lang="en-AU" sz="1100" b="0" i="0" u="none" strike="noStrike">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7351667"/>
                  </a:ext>
                </a:extLst>
              </a:tr>
              <a:tr h="190500">
                <a:tc>
                  <a:txBody>
                    <a:bodyPr/>
                    <a:lstStyle/>
                    <a:p>
                      <a:pPr algn="l" fontAlgn="ctr"/>
                      <a:r>
                        <a:rPr lang="en-AU" sz="1100" u="none" strike="noStrike" dirty="0">
                          <a:solidFill>
                            <a:srgbClr val="FFFF00"/>
                          </a:solidFill>
                          <a:effectLst/>
                        </a:rPr>
                        <a:t>MAVRIDIS Anthony (ATD)</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100" u="none" strike="noStrike">
                          <a:solidFill>
                            <a:srgbClr val="FFFF00"/>
                          </a:solidFill>
                          <a:effectLst/>
                        </a:rPr>
                        <a:t>GRE</a:t>
                      </a:r>
                      <a:endParaRPr lang="en-AU" sz="1100" b="0" i="0" u="none" strike="noStrike">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8337326"/>
                  </a:ext>
                </a:extLst>
              </a:tr>
              <a:tr h="190500">
                <a:tc>
                  <a:txBody>
                    <a:bodyPr/>
                    <a:lstStyle/>
                    <a:p>
                      <a:pPr algn="l" fontAlgn="ct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AU" sz="1100" b="0" i="0" u="none" strike="noStrike">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98245285"/>
                  </a:ext>
                </a:extLst>
              </a:tr>
              <a:tr h="190500">
                <a:tc>
                  <a:txBody>
                    <a:bodyPr/>
                    <a:lstStyle/>
                    <a:p>
                      <a:pPr algn="l" fontAlgn="ctr"/>
                      <a:r>
                        <a:rPr lang="en-AU" sz="1100" u="none" strike="noStrike" dirty="0">
                          <a:solidFill>
                            <a:srgbClr val="FFFF00"/>
                          </a:solidFill>
                          <a:effectLst/>
                        </a:rPr>
                        <a:t>MASON Terry (AUM)</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100" u="none" strike="noStrike" dirty="0">
                          <a:solidFill>
                            <a:srgbClr val="FFFF00"/>
                          </a:solidFill>
                          <a:effectLst/>
                        </a:rPr>
                        <a:t>AUS</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6561562"/>
                  </a:ext>
                </a:extLst>
              </a:tr>
              <a:tr h="190500">
                <a:tc>
                  <a:txBody>
                    <a:bodyPr/>
                    <a:lstStyle/>
                    <a:p>
                      <a:pPr algn="l" fontAlgn="ctr"/>
                      <a:r>
                        <a:rPr lang="en-AU" sz="1100" u="none" strike="noStrike" dirty="0">
                          <a:solidFill>
                            <a:srgbClr val="FFFF00"/>
                          </a:solidFill>
                          <a:effectLst/>
                        </a:rPr>
                        <a:t>WATERMAN Alan (AUM)</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100" u="none" strike="noStrike">
                          <a:solidFill>
                            <a:srgbClr val="FFFF00"/>
                          </a:solidFill>
                          <a:effectLst/>
                        </a:rPr>
                        <a:t>CAN</a:t>
                      </a:r>
                      <a:endParaRPr lang="en-AU" sz="1100" b="0" i="0" u="none" strike="noStrike">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9839234"/>
                  </a:ext>
                </a:extLst>
              </a:tr>
              <a:tr h="190500">
                <a:tc>
                  <a:txBody>
                    <a:bodyPr/>
                    <a:lstStyle/>
                    <a:p>
                      <a:pPr algn="l" fontAlgn="ctr"/>
                      <a:r>
                        <a:rPr lang="en-AU" sz="1100" u="none" strike="noStrike" dirty="0">
                          <a:solidFill>
                            <a:srgbClr val="FFFF00"/>
                          </a:solidFill>
                          <a:effectLst/>
                        </a:rPr>
                        <a:t>KATO Naomi (AUM)</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100" u="none" strike="noStrike">
                          <a:solidFill>
                            <a:srgbClr val="FFFF00"/>
                          </a:solidFill>
                          <a:effectLst/>
                        </a:rPr>
                        <a:t>JPN</a:t>
                      </a:r>
                      <a:endParaRPr lang="en-AU" sz="1100" b="0" i="0" u="none" strike="noStrike">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9919795"/>
                  </a:ext>
                </a:extLst>
              </a:tr>
              <a:tr h="77075">
                <a:tc>
                  <a:txBody>
                    <a:bodyPr/>
                    <a:lstStyle/>
                    <a:p>
                      <a:pPr algn="l" fontAlgn="ct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6834722"/>
                  </a:ext>
                </a:extLst>
              </a:tr>
              <a:tr h="190500">
                <a:tc>
                  <a:txBody>
                    <a:bodyPr/>
                    <a:lstStyle/>
                    <a:p>
                      <a:pPr algn="l" fontAlgn="ctr"/>
                      <a:r>
                        <a:rPr lang="en-AU" sz="1200" b="1" i="0" u="none" strike="noStrike" dirty="0">
                          <a:solidFill>
                            <a:schemeClr val="bg1"/>
                          </a:solidFill>
                          <a:effectLst/>
                          <a:latin typeface="Calibri" panose="020F0502020204030204" pitchFamily="34" charset="0"/>
                        </a:rPr>
                        <a:t>Technical Officials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313928"/>
                  </a:ext>
                </a:extLst>
              </a:tr>
              <a:tr h="77075">
                <a:tc>
                  <a:txBody>
                    <a:bodyPr/>
                    <a:lstStyle/>
                    <a:p>
                      <a:pPr algn="l" fontAlgn="ct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AU" sz="1100" b="0" i="0" u="none" strike="noStrike">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9779499"/>
                  </a:ext>
                </a:extLst>
              </a:tr>
              <a:tr h="190500">
                <a:tc>
                  <a:txBody>
                    <a:bodyPr/>
                    <a:lstStyle/>
                    <a:p>
                      <a:pPr algn="l" fontAlgn="ctr"/>
                      <a:r>
                        <a:rPr lang="en-AU" sz="1100" u="none" strike="noStrike" dirty="0">
                          <a:solidFill>
                            <a:srgbClr val="FFFF00"/>
                          </a:solidFill>
                          <a:effectLst/>
                        </a:rPr>
                        <a:t>HINCHLIFFE Jill</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100" u="none" strike="noStrike">
                          <a:solidFill>
                            <a:srgbClr val="FFFF00"/>
                          </a:solidFill>
                          <a:effectLst/>
                        </a:rPr>
                        <a:t>AUS</a:t>
                      </a:r>
                      <a:endParaRPr lang="en-AU" sz="1100" b="0" i="0" u="none" strike="noStrike">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6026976"/>
                  </a:ext>
                </a:extLst>
              </a:tr>
              <a:tr h="190500">
                <a:tc>
                  <a:txBody>
                    <a:bodyPr/>
                    <a:lstStyle/>
                    <a:p>
                      <a:pPr algn="l" fontAlgn="ctr"/>
                      <a:r>
                        <a:rPr lang="en-AU" sz="1100" u="none" strike="noStrike">
                          <a:solidFill>
                            <a:srgbClr val="FFFF00"/>
                          </a:solidFill>
                          <a:effectLst/>
                        </a:rPr>
                        <a:t>MACMILLAN Sue</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100" u="none" strike="noStrike">
                          <a:solidFill>
                            <a:srgbClr val="FFFF00"/>
                          </a:solidFill>
                          <a:effectLst/>
                        </a:rPr>
                        <a:t>AUS</a:t>
                      </a:r>
                      <a:endParaRPr lang="en-AU" sz="1100" b="0" i="0" u="none" strike="noStrike">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98052792"/>
                  </a:ext>
                </a:extLst>
              </a:tr>
              <a:tr h="190500">
                <a:tc>
                  <a:txBody>
                    <a:bodyPr/>
                    <a:lstStyle/>
                    <a:p>
                      <a:pPr algn="l" fontAlgn="ctr"/>
                      <a:r>
                        <a:rPr lang="en-AU" sz="1100" u="none" strike="noStrike" dirty="0">
                          <a:solidFill>
                            <a:srgbClr val="FFFF00"/>
                          </a:solidFill>
                          <a:effectLst/>
                        </a:rPr>
                        <a:t>SMITH Ian</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100" u="none" strike="noStrike">
                          <a:solidFill>
                            <a:srgbClr val="FFFF00"/>
                          </a:solidFill>
                          <a:effectLst/>
                        </a:rPr>
                        <a:t>AUS</a:t>
                      </a:r>
                      <a:endParaRPr lang="en-AU" sz="1100" b="0" i="0" u="none" strike="noStrike">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3838493"/>
                  </a:ext>
                </a:extLst>
              </a:tr>
              <a:tr h="190500">
                <a:tc>
                  <a:txBody>
                    <a:bodyPr/>
                    <a:lstStyle/>
                    <a:p>
                      <a:pPr algn="l" fontAlgn="ctr"/>
                      <a:r>
                        <a:rPr lang="en-AU" sz="1100" u="none" strike="noStrike">
                          <a:solidFill>
                            <a:srgbClr val="FFFF00"/>
                          </a:solidFill>
                          <a:effectLst/>
                        </a:rPr>
                        <a:t>WHITCHURCH Maree</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100" u="none" strike="noStrike">
                          <a:solidFill>
                            <a:srgbClr val="FFFF00"/>
                          </a:solidFill>
                          <a:effectLst/>
                        </a:rPr>
                        <a:t>AUS</a:t>
                      </a:r>
                      <a:endParaRPr lang="en-AU" sz="1100" b="0" i="0" u="none" strike="noStrike">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3669466"/>
                  </a:ext>
                </a:extLst>
              </a:tr>
              <a:tr h="190500">
                <a:tc>
                  <a:txBody>
                    <a:bodyPr/>
                    <a:lstStyle/>
                    <a:p>
                      <a:pPr algn="l" fontAlgn="ctr"/>
                      <a:r>
                        <a:rPr lang="en-AU" sz="1100" u="none" strike="noStrike" dirty="0">
                          <a:solidFill>
                            <a:srgbClr val="FFFF00"/>
                          </a:solidFill>
                          <a:effectLst/>
                        </a:rPr>
                        <a:t>KREUGER Markus</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100" u="none" strike="noStrike">
                          <a:solidFill>
                            <a:srgbClr val="FFFF00"/>
                          </a:solidFill>
                          <a:effectLst/>
                        </a:rPr>
                        <a:t>GER</a:t>
                      </a:r>
                      <a:endParaRPr lang="en-AU" sz="1100" b="0" i="0" u="none" strike="noStrike">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9261237"/>
                  </a:ext>
                </a:extLst>
              </a:tr>
              <a:tr h="190500">
                <a:tc>
                  <a:txBody>
                    <a:bodyPr/>
                    <a:lstStyle/>
                    <a:p>
                      <a:pPr algn="l" fontAlgn="ctr"/>
                      <a:r>
                        <a:rPr lang="en-AU" sz="1100" u="none" strike="noStrike">
                          <a:solidFill>
                            <a:srgbClr val="FFFF00"/>
                          </a:solidFill>
                          <a:effectLst/>
                        </a:rPr>
                        <a:t>ACRI Pietro</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100" u="none" strike="noStrike" dirty="0">
                          <a:solidFill>
                            <a:srgbClr val="FFFF00"/>
                          </a:solidFill>
                          <a:effectLst/>
                        </a:rPr>
                        <a:t>ITA</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71933945"/>
                  </a:ext>
                </a:extLst>
              </a:tr>
              <a:tr h="190500">
                <a:tc>
                  <a:txBody>
                    <a:bodyPr/>
                    <a:lstStyle/>
                    <a:p>
                      <a:pPr algn="l" fontAlgn="ctr"/>
                      <a:r>
                        <a:rPr lang="en-AU" sz="1100" u="none" strike="noStrike">
                          <a:solidFill>
                            <a:srgbClr val="FFFF00"/>
                          </a:solidFill>
                          <a:effectLst/>
                        </a:rPr>
                        <a:t>HALEY Merrill</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100" u="none" strike="noStrike">
                          <a:solidFill>
                            <a:srgbClr val="FFFF00"/>
                          </a:solidFill>
                          <a:effectLst/>
                        </a:rPr>
                        <a:t>RSA</a:t>
                      </a:r>
                      <a:endParaRPr lang="en-AU" sz="1100" b="0" i="0" u="none" strike="noStrike">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0733195"/>
                  </a:ext>
                </a:extLst>
              </a:tr>
              <a:tr h="190500">
                <a:tc>
                  <a:txBody>
                    <a:bodyPr/>
                    <a:lstStyle/>
                    <a:p>
                      <a:pPr algn="l" fontAlgn="ctr"/>
                      <a:r>
                        <a:rPr lang="en-AU" sz="1100" u="none" strike="noStrike">
                          <a:solidFill>
                            <a:srgbClr val="FFFF00"/>
                          </a:solidFill>
                          <a:effectLst/>
                        </a:rPr>
                        <a:t>BAYNE Lesley</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100" u="none" strike="noStrike">
                          <a:solidFill>
                            <a:srgbClr val="FFFF00"/>
                          </a:solidFill>
                          <a:effectLst/>
                        </a:rPr>
                        <a:t>WAL</a:t>
                      </a:r>
                      <a:endParaRPr lang="en-AU" sz="1100" b="0" i="0" u="none" strike="noStrike">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1580200"/>
                  </a:ext>
                </a:extLst>
              </a:tr>
              <a:tr h="190500">
                <a:tc>
                  <a:txBody>
                    <a:bodyPr/>
                    <a:lstStyle/>
                    <a:p>
                      <a:pPr algn="l" fontAlgn="ctr"/>
                      <a:r>
                        <a:rPr lang="en-AU" sz="1100" u="none" strike="noStrike">
                          <a:solidFill>
                            <a:srgbClr val="FFFF00"/>
                          </a:solidFill>
                          <a:effectLst/>
                        </a:rPr>
                        <a:t>HIRASAWA Miyuki</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100" u="none" strike="noStrike">
                          <a:solidFill>
                            <a:srgbClr val="FFFF00"/>
                          </a:solidFill>
                          <a:effectLst/>
                        </a:rPr>
                        <a:t>JPN</a:t>
                      </a:r>
                      <a:endParaRPr lang="en-AU" sz="1100" b="0" i="0" u="none" strike="noStrike">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1935922"/>
                  </a:ext>
                </a:extLst>
              </a:tr>
              <a:tr h="190500">
                <a:tc>
                  <a:txBody>
                    <a:bodyPr/>
                    <a:lstStyle/>
                    <a:p>
                      <a:pPr algn="l" fontAlgn="ctr"/>
                      <a:r>
                        <a:rPr lang="en-AU" sz="1100" u="none" strike="noStrike">
                          <a:solidFill>
                            <a:srgbClr val="FFFF00"/>
                          </a:solidFill>
                          <a:effectLst/>
                        </a:rPr>
                        <a:t>IMAJO Michiyo</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100" u="none" strike="noStrike">
                          <a:solidFill>
                            <a:srgbClr val="FFFF00"/>
                          </a:solidFill>
                          <a:effectLst/>
                        </a:rPr>
                        <a:t>JPN</a:t>
                      </a:r>
                      <a:endParaRPr lang="en-AU" sz="1100" b="0" i="0" u="none" strike="noStrike">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0244319"/>
                  </a:ext>
                </a:extLst>
              </a:tr>
              <a:tr h="190500">
                <a:tc>
                  <a:txBody>
                    <a:bodyPr/>
                    <a:lstStyle/>
                    <a:p>
                      <a:pPr algn="l" fontAlgn="ctr"/>
                      <a:r>
                        <a:rPr lang="en-AU" sz="1100" u="none" strike="noStrike">
                          <a:solidFill>
                            <a:srgbClr val="FFFF00"/>
                          </a:solidFill>
                          <a:effectLst/>
                        </a:rPr>
                        <a:t>KARIYA Kazuyo</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100" u="none" strike="noStrike">
                          <a:solidFill>
                            <a:srgbClr val="FFFF00"/>
                          </a:solidFill>
                          <a:effectLst/>
                        </a:rPr>
                        <a:t>JPN</a:t>
                      </a:r>
                      <a:endParaRPr lang="en-AU" sz="1100" b="0" i="0" u="none" strike="noStrike">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86469724"/>
                  </a:ext>
                </a:extLst>
              </a:tr>
              <a:tr h="190500">
                <a:tc>
                  <a:txBody>
                    <a:bodyPr/>
                    <a:lstStyle/>
                    <a:p>
                      <a:pPr algn="l" fontAlgn="ctr"/>
                      <a:r>
                        <a:rPr lang="en-AU" sz="1100" u="none" strike="noStrike">
                          <a:solidFill>
                            <a:srgbClr val="FFFF00"/>
                          </a:solidFill>
                          <a:effectLst/>
                        </a:rPr>
                        <a:t>MORI Yoshihiko</a:t>
                      </a:r>
                      <a:endParaRPr lang="en-AU" sz="1100" b="0" i="0" u="none" strike="noStrike">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100" u="none" strike="noStrike">
                          <a:solidFill>
                            <a:srgbClr val="FFFF00"/>
                          </a:solidFill>
                          <a:effectLst/>
                        </a:rPr>
                        <a:t>JPN</a:t>
                      </a:r>
                      <a:endParaRPr lang="en-AU" sz="1100" b="0" i="0" u="none" strike="noStrike">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39312011"/>
                  </a:ext>
                </a:extLst>
              </a:tr>
              <a:tr h="190500">
                <a:tc>
                  <a:txBody>
                    <a:bodyPr/>
                    <a:lstStyle/>
                    <a:p>
                      <a:pPr algn="l" fontAlgn="ctr"/>
                      <a:r>
                        <a:rPr lang="en-AU" sz="1100" u="none" strike="noStrike" dirty="0">
                          <a:solidFill>
                            <a:srgbClr val="FFFF00"/>
                          </a:solidFill>
                          <a:effectLst/>
                        </a:rPr>
                        <a:t>SEKINE Yumi </a:t>
                      </a:r>
                      <a:endParaRPr lang="en-AU" sz="1100" b="0" i="0" u="none" strike="noStrike" dirty="0">
                        <a:solidFill>
                          <a:srgbClr val="FFFF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100" u="none" strike="noStrike" dirty="0">
                          <a:solidFill>
                            <a:srgbClr val="FFFF00"/>
                          </a:solidFill>
                          <a:effectLst/>
                        </a:rPr>
                        <a:t>JPN</a:t>
                      </a:r>
                      <a:endParaRPr lang="en-AU" sz="1100" b="0" i="0" u="none" strike="noStrike" dirty="0">
                        <a:solidFill>
                          <a:srgbClr val="FFFF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5822576"/>
                  </a:ext>
                </a:extLst>
              </a:tr>
            </a:tbl>
          </a:graphicData>
        </a:graphic>
      </p:graphicFrame>
      <p:graphicFrame>
        <p:nvGraphicFramePr>
          <p:cNvPr id="8" name="Table 7">
            <a:extLst>
              <a:ext uri="{FF2B5EF4-FFF2-40B4-BE49-F238E27FC236}">
                <a16:creationId xmlns:a16="http://schemas.microsoft.com/office/drawing/2014/main" id="{4515C19A-CF9A-ED25-ED3D-2BA8D7976C94}"/>
              </a:ext>
            </a:extLst>
          </p:cNvPr>
          <p:cNvGraphicFramePr>
            <a:graphicFrameLocks noGrp="1"/>
          </p:cNvGraphicFramePr>
          <p:nvPr>
            <p:extLst>
              <p:ext uri="{D42A27DB-BD31-4B8C-83A1-F6EECF244321}">
                <p14:modId xmlns:p14="http://schemas.microsoft.com/office/powerpoint/2010/main" val="2816647868"/>
              </p:ext>
            </p:extLst>
          </p:nvPr>
        </p:nvGraphicFramePr>
        <p:xfrm>
          <a:off x="7785100" y="1298320"/>
          <a:ext cx="1905000" cy="4545330"/>
        </p:xfrm>
        <a:graphic>
          <a:graphicData uri="http://schemas.openxmlformats.org/drawingml/2006/table">
            <a:tbl>
              <a:tblPr>
                <a:tableStyleId>{5C22544A-7EE6-4342-B048-85BDC9FD1C3A}</a:tableStyleId>
              </a:tblPr>
              <a:tblGrid>
                <a:gridCol w="1447800">
                  <a:extLst>
                    <a:ext uri="{9D8B030D-6E8A-4147-A177-3AD203B41FA5}">
                      <a16:colId xmlns:a16="http://schemas.microsoft.com/office/drawing/2014/main" val="4156401574"/>
                    </a:ext>
                  </a:extLst>
                </a:gridCol>
                <a:gridCol w="457200">
                  <a:extLst>
                    <a:ext uri="{9D8B030D-6E8A-4147-A177-3AD203B41FA5}">
                      <a16:colId xmlns:a16="http://schemas.microsoft.com/office/drawing/2014/main" val="439457197"/>
                    </a:ext>
                  </a:extLst>
                </a:gridCol>
              </a:tblGrid>
              <a:tr h="190500">
                <a:tc>
                  <a:txBody>
                    <a:bodyPr/>
                    <a:lstStyle/>
                    <a:p>
                      <a:pPr algn="l" fontAlgn="ctr"/>
                      <a:r>
                        <a:rPr lang="en-AU" sz="1200" b="1" i="0" u="none" strike="noStrike" dirty="0">
                          <a:solidFill>
                            <a:schemeClr val="bg1"/>
                          </a:solidFill>
                          <a:effectLst/>
                          <a:latin typeface="Arial" panose="020B0604020202020204" pitchFamily="34" charset="0"/>
                          <a:cs typeface="Arial" panose="020B0604020202020204" pitchFamily="34" charset="0"/>
                        </a:rPr>
                        <a:t>Umpires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17408860"/>
                  </a:ext>
                </a:extLst>
              </a:tr>
              <a:tr h="0">
                <a:tc>
                  <a:txBody>
                    <a:bodyPr/>
                    <a:lstStyle/>
                    <a:p>
                      <a:pPr algn="l" fontAlgn="ct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5303375"/>
                  </a:ext>
                </a:extLst>
              </a:tr>
              <a:tr h="190500">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ANDERSON Michael </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AUS</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17509706"/>
                  </a:ext>
                </a:extLst>
              </a:tr>
              <a:tr h="190500">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CUTRALE Sam</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AUS</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1699833"/>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HOCKEY Bruce (SX)</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AUS</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6027566"/>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HURST Rod (SX)</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AUS</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4898149"/>
                  </a:ext>
                </a:extLst>
              </a:tr>
              <a:tr h="190500">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MCMURRAY-W. Jockey</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AUS</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12254250"/>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MILLAR Craig</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AUS</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0196481"/>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ROSS David</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AUS</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50135043"/>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WILLIAMS Neal</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AUS</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5611225"/>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RANDHAWA Jasbir </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CAN</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83704434"/>
                  </a:ext>
                </a:extLst>
              </a:tr>
              <a:tr h="190500">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MORALES Tony</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ESP</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934502"/>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BRADLEY Robert</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ENG</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0599360"/>
                  </a:ext>
                </a:extLst>
              </a:tr>
              <a:tr h="190500">
                <a:tc>
                  <a:txBody>
                    <a:bodyPr/>
                    <a:lstStyle/>
                    <a:p>
                      <a:pPr algn="l" fontAlgn="ctr"/>
                      <a:r>
                        <a:rPr lang="en-AU" sz="1000" u="none" strike="noStrike" dirty="0">
                          <a:solidFill>
                            <a:srgbClr val="FFFF00"/>
                          </a:solidFill>
                          <a:effectLst/>
                          <a:latin typeface="Arial" panose="020B0604020202020204" pitchFamily="34" charset="0"/>
                          <a:cs typeface="Arial" panose="020B0604020202020204" pitchFamily="34" charset="0"/>
                        </a:rPr>
                        <a:t>CARTER Dan</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ENG</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045012"/>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SIHOTA Pritpal</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ENG</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96482455"/>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LOGAN Mervyn</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dirty="0">
                          <a:solidFill>
                            <a:srgbClr val="FFFF00"/>
                          </a:solidFill>
                          <a:effectLst/>
                          <a:latin typeface="Arial" panose="020B0604020202020204" pitchFamily="34" charset="0"/>
                          <a:cs typeface="Arial" panose="020B0604020202020204" pitchFamily="34" charset="0"/>
                        </a:rPr>
                        <a:t>IRL</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7730124"/>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PINGITORE Salvatore</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ITA</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9397707"/>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TOLOMEI Antonio</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ITA</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42261175"/>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WELLS Andrew</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NZL</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97524387"/>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BELCHER Clive (RSA)</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RSA</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0417728"/>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CHILDS Paula (USA)</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USA</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7277146"/>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SENNO Masato</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JPN</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4184060"/>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KODAMA Shigeki</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a:solidFill>
                            <a:srgbClr val="FFFF00"/>
                          </a:solidFill>
                          <a:effectLst/>
                          <a:latin typeface="Arial" panose="020B0604020202020204" pitchFamily="34" charset="0"/>
                          <a:cs typeface="Arial" panose="020B0604020202020204" pitchFamily="34" charset="0"/>
                        </a:rPr>
                        <a:t>JPN</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0081505"/>
                  </a:ext>
                </a:extLst>
              </a:tr>
              <a:tr h="190500">
                <a:tc>
                  <a:txBody>
                    <a:bodyPr/>
                    <a:lstStyle/>
                    <a:p>
                      <a:pPr algn="l" fontAlgn="ctr"/>
                      <a:r>
                        <a:rPr lang="en-AU" sz="1000" u="none" strike="noStrike">
                          <a:solidFill>
                            <a:srgbClr val="FFFF00"/>
                          </a:solidFill>
                          <a:effectLst/>
                          <a:latin typeface="Arial" panose="020B0604020202020204" pitchFamily="34" charset="0"/>
                          <a:cs typeface="Arial" panose="020B0604020202020204" pitchFamily="34" charset="0"/>
                        </a:rPr>
                        <a:t>YUZAWA Nozomi</a:t>
                      </a:r>
                      <a:endParaRPr lang="en-AU" sz="1000" b="0" i="0" u="none" strike="noStrike">
                        <a:solidFill>
                          <a:srgbClr val="FFFF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u="none" strike="noStrike" dirty="0">
                          <a:solidFill>
                            <a:srgbClr val="FFFF00"/>
                          </a:solidFill>
                          <a:effectLst/>
                          <a:latin typeface="Arial" panose="020B0604020202020204" pitchFamily="34" charset="0"/>
                          <a:cs typeface="Arial" panose="020B0604020202020204" pitchFamily="34" charset="0"/>
                        </a:rPr>
                        <a:t>JPN</a:t>
                      </a:r>
                      <a:endParaRPr lang="en-AU" sz="1000" b="0" i="0" u="none" strike="noStrike" dirty="0">
                        <a:solidFill>
                          <a:srgbClr val="FFFF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24667105"/>
                  </a:ext>
                </a:extLst>
              </a:tr>
            </a:tbl>
          </a:graphicData>
        </a:graphic>
      </p:graphicFrame>
    </p:spTree>
    <p:extLst>
      <p:ext uri="{BB962C8B-B14F-4D97-AF65-F5344CB8AC3E}">
        <p14:creationId xmlns:p14="http://schemas.microsoft.com/office/powerpoint/2010/main" val="1559412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EFE06CC9-412D-1AB1-DA9D-BEDFC3ACC624}"/>
              </a:ext>
            </a:extLst>
          </p:cNvPr>
          <p:cNvSpPr/>
          <p:nvPr/>
        </p:nvSpPr>
        <p:spPr>
          <a:xfrm>
            <a:off x="2908299" y="4159250"/>
            <a:ext cx="48768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object 5">
            <a:extLst>
              <a:ext uri="{FF2B5EF4-FFF2-40B4-BE49-F238E27FC236}">
                <a16:creationId xmlns:a16="http://schemas.microsoft.com/office/drawing/2014/main" id="{E90C1004-F275-5A7B-461C-F73F38EA15C7}"/>
              </a:ext>
            </a:extLst>
          </p:cNvPr>
          <p:cNvSpPr txBox="1">
            <a:spLocks/>
          </p:cNvSpPr>
          <p:nvPr/>
        </p:nvSpPr>
        <p:spPr>
          <a:xfrm>
            <a:off x="258300" y="221906"/>
            <a:ext cx="3107200" cy="508344"/>
          </a:xfrm>
          <a:prstGeom prst="rect">
            <a:avLst/>
          </a:prstGeom>
          <a:solidFill>
            <a:schemeClr val="bg1"/>
          </a:solidFill>
        </p:spPr>
        <p:txBody>
          <a:bodyPr vert="horz" wrap="square" lIns="0" tIns="137668" rIns="0" bIns="0" rtlCol="0" anchor="ctr">
            <a:spAutoFit/>
          </a:bodyPr>
          <a:lstStyle>
            <a:lvl1pPr algn="l" defTabSz="802020" rtl="0" eaLnBrk="1" latinLnBrk="0" hangingPunct="1">
              <a:lnSpc>
                <a:spcPct val="90000"/>
              </a:lnSpc>
              <a:spcBef>
                <a:spcPct val="0"/>
              </a:spcBef>
              <a:buNone/>
              <a:defRPr sz="3859" kern="1200">
                <a:solidFill>
                  <a:schemeClr val="tx1"/>
                </a:solidFill>
                <a:latin typeface="+mj-lt"/>
                <a:ea typeface="+mj-ea"/>
                <a:cs typeface="+mj-cs"/>
              </a:defRPr>
            </a:lvl1pPr>
          </a:lstStyle>
          <a:p>
            <a:pPr marL="128905">
              <a:lnSpc>
                <a:spcPct val="100000"/>
              </a:lnSpc>
              <a:spcBef>
                <a:spcPts val="100"/>
              </a:spcBef>
            </a:pPr>
            <a:r>
              <a:rPr lang="en-AU" sz="2400" b="1" spc="-10" dirty="0">
                <a:solidFill>
                  <a:srgbClr val="002060"/>
                </a:solidFill>
                <a:latin typeface="Open Sans" panose="020B0606030504020204" pitchFamily="34" charset="0"/>
                <a:ea typeface="Open Sans" panose="020B0606030504020204" pitchFamily="34" charset="0"/>
                <a:cs typeface="Open Sans" panose="020B0606030504020204" pitchFamily="34" charset="0"/>
              </a:rPr>
              <a:t>SPONSORS - 1</a:t>
            </a:r>
          </a:p>
        </p:txBody>
      </p:sp>
      <p:sp>
        <p:nvSpPr>
          <p:cNvPr id="2" name="正方形/長方形 1">
            <a:extLst>
              <a:ext uri="{FF2B5EF4-FFF2-40B4-BE49-F238E27FC236}">
                <a16:creationId xmlns:a16="http://schemas.microsoft.com/office/drawing/2014/main" id="{CDC90D6A-F4C8-0D7A-39D9-5C24EE449567}"/>
              </a:ext>
            </a:extLst>
          </p:cNvPr>
          <p:cNvSpPr/>
          <p:nvPr/>
        </p:nvSpPr>
        <p:spPr>
          <a:xfrm>
            <a:off x="3479799" y="1189306"/>
            <a:ext cx="3733800" cy="4145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object 4">
            <a:extLst>
              <a:ext uri="{FF2B5EF4-FFF2-40B4-BE49-F238E27FC236}">
                <a16:creationId xmlns:a16="http://schemas.microsoft.com/office/drawing/2014/main" id="{854D5690-55C8-04A8-A132-07B16D561800}"/>
              </a:ext>
            </a:extLst>
          </p:cNvPr>
          <p:cNvSpPr txBox="1"/>
          <p:nvPr/>
        </p:nvSpPr>
        <p:spPr>
          <a:xfrm>
            <a:off x="4394199" y="1265992"/>
            <a:ext cx="1905000" cy="284593"/>
          </a:xfrm>
          <a:prstGeom prst="rect">
            <a:avLst/>
          </a:prstGeom>
        </p:spPr>
        <p:txBody>
          <a:bodyPr vert="horz" wrap="square" lIns="0" tIns="12700" rIns="0" bIns="0" rtlCol="0">
            <a:spAutoFit/>
          </a:bodyPr>
          <a:lstStyle/>
          <a:p>
            <a:pPr marL="12700">
              <a:lnSpc>
                <a:spcPts val="2130"/>
              </a:lnSpc>
              <a:spcBef>
                <a:spcPts val="100"/>
              </a:spcBef>
            </a:pPr>
            <a:r>
              <a:rPr lang="en-AU" sz="18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Official Partners</a:t>
            </a:r>
            <a:endParaRPr sz="1400" dirty="0">
              <a:solidFill>
                <a:schemeClr val="bg1"/>
              </a:solidFill>
              <a:latin typeface="Arial" panose="020B0604020202020204" pitchFamily="34" charset="0"/>
              <a:ea typeface="Open Sans Light" panose="020B0306030504020204" pitchFamily="34" charset="0"/>
              <a:cs typeface="Arial" panose="020B0604020202020204" pitchFamily="34" charset="0"/>
            </a:endParaRPr>
          </a:p>
        </p:txBody>
      </p:sp>
      <p:pic>
        <p:nvPicPr>
          <p:cNvPr id="4" name="図 3" descr="QR コード が含まれている画像&#10;&#10;自動的に生成された説明">
            <a:extLst>
              <a:ext uri="{FF2B5EF4-FFF2-40B4-BE49-F238E27FC236}">
                <a16:creationId xmlns:a16="http://schemas.microsoft.com/office/drawing/2014/main" id="{F9C74DB9-D71E-3CAD-53D4-CEF8A4840EC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09736" y="4305867"/>
            <a:ext cx="3970805" cy="1184623"/>
          </a:xfrm>
          <a:prstGeom prst="rect">
            <a:avLst/>
          </a:prstGeom>
        </p:spPr>
      </p:pic>
      <p:pic>
        <p:nvPicPr>
          <p:cNvPr id="3" name="図 4" descr="ロゴ, 会社名&#10;&#10;自動的に生成された説明">
            <a:extLst>
              <a:ext uri="{FF2B5EF4-FFF2-40B4-BE49-F238E27FC236}">
                <a16:creationId xmlns:a16="http://schemas.microsoft.com/office/drawing/2014/main" id="{2984C2BB-2068-0CC5-6ED2-C06E1D2AB6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4700" y="2330450"/>
            <a:ext cx="3144157" cy="2567729"/>
          </a:xfrm>
          <a:prstGeom prst="rect">
            <a:avLst/>
          </a:prstGeom>
        </p:spPr>
      </p:pic>
      <p:pic>
        <p:nvPicPr>
          <p:cNvPr id="5" name="図 3">
            <a:extLst>
              <a:ext uri="{FF2B5EF4-FFF2-40B4-BE49-F238E27FC236}">
                <a16:creationId xmlns:a16="http://schemas.microsoft.com/office/drawing/2014/main" id="{97B830D3-D017-A241-7269-5D48FE049E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56116" y="2159354"/>
            <a:ext cx="6369536" cy="1783794"/>
          </a:xfrm>
          <a:prstGeom prst="rect">
            <a:avLst/>
          </a:prstGeom>
        </p:spPr>
      </p:pic>
      <p:sp>
        <p:nvSpPr>
          <p:cNvPr id="6" name="object 4">
            <a:extLst>
              <a:ext uri="{FF2B5EF4-FFF2-40B4-BE49-F238E27FC236}">
                <a16:creationId xmlns:a16="http://schemas.microsoft.com/office/drawing/2014/main" id="{5C3671F8-FBF2-49CA-25AF-6F5CB53661F2}"/>
              </a:ext>
            </a:extLst>
          </p:cNvPr>
          <p:cNvSpPr txBox="1"/>
          <p:nvPr/>
        </p:nvSpPr>
        <p:spPr>
          <a:xfrm>
            <a:off x="5609736" y="6559468"/>
            <a:ext cx="3970805" cy="551433"/>
          </a:xfrm>
          <a:prstGeom prst="rect">
            <a:avLst/>
          </a:prstGeom>
          <a:solidFill>
            <a:schemeClr val="accent1"/>
          </a:solidFill>
          <a:ln w="19050">
            <a:solidFill>
              <a:schemeClr val="accent1"/>
            </a:solidFill>
          </a:ln>
        </p:spPr>
        <p:txBody>
          <a:bodyPr vert="horz" wrap="square" lIns="0" tIns="12700" rIns="0" bIns="0" rtlCol="0">
            <a:spAutoFit/>
          </a:bodyPr>
          <a:lstStyle/>
          <a:p>
            <a:pPr marL="12700" algn="ctr">
              <a:lnSpc>
                <a:spcPts val="2130"/>
              </a:lnSpc>
              <a:spcBef>
                <a:spcPts val="100"/>
              </a:spcBef>
            </a:pPr>
            <a:r>
              <a:rPr lang="en-AU" b="1" spc="-10" dirty="0">
                <a:solidFill>
                  <a:schemeClr val="bg1"/>
                </a:solidFill>
                <a:latin typeface="Arial"/>
                <a:cs typeface="Arial"/>
              </a:rPr>
              <a:t> </a:t>
            </a:r>
            <a:r>
              <a:rPr lang="en-AU"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Be sure to support our Tournament Sponsors &amp; Partners</a:t>
            </a:r>
            <a:endParaRPr sz="1600" dirty="0">
              <a:solidFill>
                <a:schemeClr val="bg1"/>
              </a:solidFill>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987835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36C52C02-32D2-D90E-2541-624891D6481E}"/>
              </a:ext>
            </a:extLst>
          </p:cNvPr>
          <p:cNvSpPr txBox="1">
            <a:spLocks/>
          </p:cNvSpPr>
          <p:nvPr/>
        </p:nvSpPr>
        <p:spPr>
          <a:xfrm>
            <a:off x="241299" y="196850"/>
            <a:ext cx="9891456" cy="508344"/>
          </a:xfrm>
          <a:prstGeom prst="rect">
            <a:avLst/>
          </a:prstGeom>
          <a:solidFill>
            <a:schemeClr val="bg1"/>
          </a:solidFill>
        </p:spPr>
        <p:txBody>
          <a:bodyPr vert="horz" wrap="square" lIns="0" tIns="137668" rIns="0" bIns="0" rtlCol="0" anchor="ctr">
            <a:spAutoFit/>
          </a:bodyPr>
          <a:lstStyle>
            <a:lvl1pPr algn="l" defTabSz="802020" rtl="0" eaLnBrk="1" latinLnBrk="0" hangingPunct="1">
              <a:lnSpc>
                <a:spcPct val="90000"/>
              </a:lnSpc>
              <a:spcBef>
                <a:spcPct val="0"/>
              </a:spcBef>
              <a:buNone/>
              <a:defRPr sz="3859" kern="1200">
                <a:solidFill>
                  <a:schemeClr val="tx1"/>
                </a:solidFill>
                <a:latin typeface="+mj-lt"/>
                <a:ea typeface="+mj-ea"/>
                <a:cs typeface="+mj-cs"/>
              </a:defRPr>
            </a:lvl1pPr>
          </a:lstStyle>
          <a:p>
            <a:pPr marL="128905">
              <a:lnSpc>
                <a:spcPct val="100000"/>
              </a:lnSpc>
              <a:spcBef>
                <a:spcPts val="100"/>
              </a:spcBef>
            </a:pPr>
            <a:r>
              <a:rPr lang="en-AU" sz="2400" b="1" spc="-10" dirty="0">
                <a:solidFill>
                  <a:srgbClr val="002060"/>
                </a:solidFill>
                <a:latin typeface="Open Sans" panose="020B0606030504020204" pitchFamily="34" charset="0"/>
                <a:ea typeface="Open Sans" panose="020B0606030504020204" pitchFamily="34" charset="0"/>
                <a:cs typeface="Open Sans" panose="020B0606030504020204" pitchFamily="34" charset="0"/>
              </a:rPr>
              <a:t>VENUE INFORMATION – 1 </a:t>
            </a:r>
            <a:r>
              <a:rPr lang="en-AU" sz="2000" b="1" spc="-10" dirty="0">
                <a:solidFill>
                  <a:srgbClr val="002060"/>
                </a:solidFill>
                <a:latin typeface="Open Sans" panose="020B0606030504020204" pitchFamily="34" charset="0"/>
                <a:ea typeface="Open Sans" panose="020B0606030504020204" pitchFamily="34" charset="0"/>
                <a:cs typeface="Open Sans" panose="020B0606030504020204" pitchFamily="34" charset="0"/>
              </a:rPr>
              <a:t>(OHS – Overview from West)</a:t>
            </a:r>
          </a:p>
        </p:txBody>
      </p:sp>
      <p:pic>
        <p:nvPicPr>
          <p:cNvPr id="6" name="Picture 5">
            <a:extLst>
              <a:ext uri="{FF2B5EF4-FFF2-40B4-BE49-F238E27FC236}">
                <a16:creationId xmlns:a16="http://schemas.microsoft.com/office/drawing/2014/main" id="{17DC48C8-5623-D337-82C6-02D7F66E72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70045" y="1352348"/>
            <a:ext cx="7160957" cy="2940260"/>
          </a:xfrm>
          <a:prstGeom prst="rect">
            <a:avLst/>
          </a:prstGeom>
        </p:spPr>
      </p:pic>
      <p:sp>
        <p:nvSpPr>
          <p:cNvPr id="7" name="object 13">
            <a:extLst>
              <a:ext uri="{FF2B5EF4-FFF2-40B4-BE49-F238E27FC236}">
                <a16:creationId xmlns:a16="http://schemas.microsoft.com/office/drawing/2014/main" id="{225024B8-DA59-B8E4-688F-7741CA5883A3}"/>
              </a:ext>
            </a:extLst>
          </p:cNvPr>
          <p:cNvSpPr txBox="1"/>
          <p:nvPr/>
        </p:nvSpPr>
        <p:spPr>
          <a:xfrm>
            <a:off x="558801" y="4531872"/>
            <a:ext cx="9891456" cy="1129795"/>
          </a:xfrm>
          <a:prstGeom prst="rect">
            <a:avLst/>
          </a:prstGeom>
        </p:spPr>
        <p:txBody>
          <a:bodyPr vert="horz" wrap="square" lIns="0" tIns="52069" rIns="0" bIns="0" rtlCol="0">
            <a:spAutoFit/>
          </a:bodyPr>
          <a:lstStyle/>
          <a:p>
            <a:pPr marL="12700">
              <a:lnSpc>
                <a:spcPct val="100000"/>
              </a:lnSpc>
              <a:spcBef>
                <a:spcPts val="1075"/>
              </a:spcBef>
            </a:pPr>
            <a:r>
              <a:rPr lang="en-AU" sz="1400" dirty="0">
                <a:solidFill>
                  <a:srgbClr val="FFFF00"/>
                </a:solidFill>
                <a:latin typeface="Arial"/>
                <a:cs typeface="Arial"/>
              </a:rPr>
              <a:t>At Oi Hockey Stadium there are two Olympic-standard water-based pitches with the stand of the Main Pitch holding 2600 spectators, and the Sub Pitch stand holding 500 spectators. The two pitches are within the same park facility but separated by an area of baseball fields, requiring a walk of about five minutes or more from pitch to pitch. On some days members of the public will be using the other sporting facilities located within the park (baseball, tennis, dog-run), so we will often be sharing some of the pathways outside the pitch areas with local people.</a:t>
            </a:r>
            <a:endParaRPr sz="1400" dirty="0">
              <a:solidFill>
                <a:srgbClr val="FFFF00"/>
              </a:solidFill>
              <a:latin typeface="Arial"/>
              <a:cs typeface="Arial"/>
            </a:endParaRPr>
          </a:p>
        </p:txBody>
      </p:sp>
      <p:sp>
        <p:nvSpPr>
          <p:cNvPr id="8" name="object 13">
            <a:extLst>
              <a:ext uri="{FF2B5EF4-FFF2-40B4-BE49-F238E27FC236}">
                <a16:creationId xmlns:a16="http://schemas.microsoft.com/office/drawing/2014/main" id="{0AC25384-07F5-6D28-1C14-1EC66E02ED16}"/>
              </a:ext>
            </a:extLst>
          </p:cNvPr>
          <p:cNvSpPr txBox="1"/>
          <p:nvPr/>
        </p:nvSpPr>
        <p:spPr>
          <a:xfrm>
            <a:off x="539546" y="1352348"/>
            <a:ext cx="2521154" cy="2594299"/>
          </a:xfrm>
          <a:prstGeom prst="rect">
            <a:avLst/>
          </a:prstGeom>
        </p:spPr>
        <p:txBody>
          <a:bodyPr vert="horz" wrap="square" lIns="0" tIns="52069" rIns="0" bIns="0" rtlCol="0">
            <a:spAutoFit/>
          </a:bodyPr>
          <a:lstStyle/>
          <a:p>
            <a:pPr marL="12700">
              <a:lnSpc>
                <a:spcPct val="100000"/>
              </a:lnSpc>
              <a:spcBef>
                <a:spcPts val="1075"/>
              </a:spcBef>
            </a:pPr>
            <a:r>
              <a:rPr lang="en-A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Oi Hockey Stadium</a:t>
            </a:r>
            <a:endParaRPr lang="en-AU" sz="1600" b="1" spc="-2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75"/>
              </a:spcBef>
            </a:pPr>
            <a:r>
              <a:rPr lang="en-AU" sz="1400" dirty="0">
                <a:solidFill>
                  <a:srgbClr val="FFFF00"/>
                </a:solidFill>
                <a:latin typeface="Arial"/>
                <a:cs typeface="Arial"/>
              </a:rPr>
              <a:t>The hockey competition will be held at Oi Hockey Stadium in Oi Central Seaside Park next to Tokyo Bay. This was the venue for the Olympic hockey in 2021 at the historic, postponed Tokyo Olympics. The nearest train station is OiKeibajo-Mae on the Tokyo Monorail and is about 10-15 minute walk </a:t>
            </a:r>
            <a:r>
              <a:rPr lang="en-AU" sz="1400" b="1" dirty="0">
                <a:solidFill>
                  <a:srgbClr val="FFFF00"/>
                </a:solidFill>
                <a:latin typeface="Arial"/>
                <a:cs typeface="Arial"/>
              </a:rPr>
              <a:t>from</a:t>
            </a:r>
            <a:r>
              <a:rPr lang="en-AU" sz="1400" dirty="0">
                <a:solidFill>
                  <a:srgbClr val="FFFF00"/>
                </a:solidFill>
                <a:latin typeface="Arial"/>
                <a:cs typeface="Arial"/>
              </a:rPr>
              <a:t> OHS. </a:t>
            </a:r>
            <a:endParaRPr sz="1400" dirty="0">
              <a:solidFill>
                <a:srgbClr val="FFFF00"/>
              </a:solidFill>
              <a:latin typeface="Arial"/>
              <a:cs typeface="Arial"/>
            </a:endParaRPr>
          </a:p>
        </p:txBody>
      </p:sp>
      <p:sp>
        <p:nvSpPr>
          <p:cNvPr id="4" name="Freeform: Shape 3">
            <a:extLst>
              <a:ext uri="{FF2B5EF4-FFF2-40B4-BE49-F238E27FC236}">
                <a16:creationId xmlns:a16="http://schemas.microsoft.com/office/drawing/2014/main" id="{6321BA4B-197D-1044-B412-0493C960130A}"/>
              </a:ext>
            </a:extLst>
          </p:cNvPr>
          <p:cNvSpPr/>
          <p:nvPr/>
        </p:nvSpPr>
        <p:spPr>
          <a:xfrm>
            <a:off x="8791575" y="3352800"/>
            <a:ext cx="1466850" cy="809625"/>
          </a:xfrm>
          <a:custGeom>
            <a:avLst/>
            <a:gdLst>
              <a:gd name="connsiteX0" fmla="*/ 133350 w 1466850"/>
              <a:gd name="connsiteY0" fmla="*/ 0 h 809625"/>
              <a:gd name="connsiteX1" fmla="*/ 1438275 w 1466850"/>
              <a:gd name="connsiteY1" fmla="*/ 333375 h 809625"/>
              <a:gd name="connsiteX2" fmla="*/ 1466850 w 1466850"/>
              <a:gd name="connsiteY2" fmla="*/ 809625 h 809625"/>
              <a:gd name="connsiteX3" fmla="*/ 0 w 1466850"/>
              <a:gd name="connsiteY3" fmla="*/ 409575 h 809625"/>
              <a:gd name="connsiteX4" fmla="*/ 133350 w 1466850"/>
              <a:gd name="connsiteY4" fmla="*/ 0 h 80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50" h="809625">
                <a:moveTo>
                  <a:pt x="133350" y="0"/>
                </a:moveTo>
                <a:lnTo>
                  <a:pt x="1438275" y="333375"/>
                </a:lnTo>
                <a:lnTo>
                  <a:pt x="1466850" y="809625"/>
                </a:lnTo>
                <a:lnTo>
                  <a:pt x="0" y="409575"/>
                </a:lnTo>
                <a:lnTo>
                  <a:pt x="133350" y="0"/>
                </a:lnTo>
                <a:close/>
              </a:path>
            </a:pathLst>
          </a:custGeom>
          <a:solidFill>
            <a:srgbClr val="00C800"/>
          </a:solidFill>
          <a:ln>
            <a:solidFill>
              <a:srgbClr val="00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Shape 4">
            <a:extLst>
              <a:ext uri="{FF2B5EF4-FFF2-40B4-BE49-F238E27FC236}">
                <a16:creationId xmlns:a16="http://schemas.microsoft.com/office/drawing/2014/main" id="{EC9B561B-0A8B-DD6E-40DD-7DA707F173C2}"/>
              </a:ext>
            </a:extLst>
          </p:cNvPr>
          <p:cNvSpPr/>
          <p:nvPr/>
        </p:nvSpPr>
        <p:spPr>
          <a:xfrm>
            <a:off x="5238750" y="2619375"/>
            <a:ext cx="1057275" cy="628650"/>
          </a:xfrm>
          <a:custGeom>
            <a:avLst/>
            <a:gdLst>
              <a:gd name="connsiteX0" fmla="*/ 581025 w 1057275"/>
              <a:gd name="connsiteY0" fmla="*/ 0 h 628650"/>
              <a:gd name="connsiteX1" fmla="*/ 1057275 w 1057275"/>
              <a:gd name="connsiteY1" fmla="*/ 142875 h 628650"/>
              <a:gd name="connsiteX2" fmla="*/ 523875 w 1057275"/>
              <a:gd name="connsiteY2" fmla="*/ 628650 h 628650"/>
              <a:gd name="connsiteX3" fmla="*/ 0 w 1057275"/>
              <a:gd name="connsiteY3" fmla="*/ 447675 h 628650"/>
              <a:gd name="connsiteX4" fmla="*/ 581025 w 1057275"/>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75" h="628650">
                <a:moveTo>
                  <a:pt x="581025" y="0"/>
                </a:moveTo>
                <a:lnTo>
                  <a:pt x="1057275" y="142875"/>
                </a:lnTo>
                <a:lnTo>
                  <a:pt x="523875" y="628650"/>
                </a:lnTo>
                <a:lnTo>
                  <a:pt x="0" y="447675"/>
                </a:lnTo>
                <a:lnTo>
                  <a:pt x="581025" y="0"/>
                </a:lnTo>
                <a:close/>
              </a:path>
            </a:pathLst>
          </a:custGeom>
          <a:solidFill>
            <a:srgbClr val="00C800"/>
          </a:solidFill>
          <a:ln>
            <a:solidFill>
              <a:srgbClr val="00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15020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36C52C02-32D2-D90E-2541-624891D6481E}"/>
              </a:ext>
            </a:extLst>
          </p:cNvPr>
          <p:cNvSpPr txBox="1">
            <a:spLocks/>
          </p:cNvSpPr>
          <p:nvPr/>
        </p:nvSpPr>
        <p:spPr>
          <a:xfrm>
            <a:off x="241299" y="196850"/>
            <a:ext cx="9979057" cy="508344"/>
          </a:xfrm>
          <a:prstGeom prst="rect">
            <a:avLst/>
          </a:prstGeom>
          <a:solidFill>
            <a:schemeClr val="bg1"/>
          </a:solidFill>
        </p:spPr>
        <p:txBody>
          <a:bodyPr vert="horz" wrap="square" lIns="0" tIns="137668" rIns="0" bIns="0" rtlCol="0" anchor="ctr">
            <a:spAutoFit/>
          </a:bodyPr>
          <a:lstStyle>
            <a:lvl1pPr algn="l" defTabSz="802020" rtl="0" eaLnBrk="1" latinLnBrk="0" hangingPunct="1">
              <a:lnSpc>
                <a:spcPct val="90000"/>
              </a:lnSpc>
              <a:spcBef>
                <a:spcPct val="0"/>
              </a:spcBef>
              <a:buNone/>
              <a:defRPr sz="3859" kern="1200">
                <a:solidFill>
                  <a:schemeClr val="tx1"/>
                </a:solidFill>
                <a:latin typeface="+mj-lt"/>
                <a:ea typeface="+mj-ea"/>
                <a:cs typeface="+mj-cs"/>
              </a:defRPr>
            </a:lvl1pPr>
          </a:lstStyle>
          <a:p>
            <a:pPr marL="128905">
              <a:lnSpc>
                <a:spcPct val="100000"/>
              </a:lnSpc>
              <a:spcBef>
                <a:spcPts val="100"/>
              </a:spcBef>
            </a:pPr>
            <a:r>
              <a:rPr lang="en-AU" sz="2400" b="1" spc="-10" dirty="0">
                <a:solidFill>
                  <a:schemeClr val="tx2"/>
                </a:solidFill>
                <a:latin typeface="Open Sans" panose="020B0606030504020204" pitchFamily="34" charset="0"/>
                <a:ea typeface="Open Sans" panose="020B0606030504020204" pitchFamily="34" charset="0"/>
                <a:cs typeface="Open Sans" panose="020B0606030504020204" pitchFamily="34" charset="0"/>
              </a:rPr>
              <a:t>VENUE INFORMATION – 2 </a:t>
            </a:r>
            <a:r>
              <a:rPr lang="en-AU" sz="2000" b="1" spc="-10" dirty="0">
                <a:solidFill>
                  <a:schemeClr val="tx2"/>
                </a:solidFill>
                <a:latin typeface="Open Sans" panose="020B0606030504020204" pitchFamily="34" charset="0"/>
                <a:ea typeface="Open Sans" panose="020B0606030504020204" pitchFamily="34" charset="0"/>
                <a:cs typeface="Open Sans" panose="020B0606030504020204" pitchFamily="34" charset="0"/>
              </a:rPr>
              <a:t>(OHS Venue Map – Eastern View )</a:t>
            </a:r>
          </a:p>
        </p:txBody>
      </p:sp>
      <p:pic>
        <p:nvPicPr>
          <p:cNvPr id="7" name="図 12" descr="時計, 座る, 記号, テーブル が含まれている画像&#10;&#10;自動的に生成された説明">
            <a:extLst>
              <a:ext uri="{FF2B5EF4-FFF2-40B4-BE49-F238E27FC236}">
                <a16:creationId xmlns:a16="http://schemas.microsoft.com/office/drawing/2014/main" id="{A4FC462B-7910-D2C3-1CFA-1DB5286741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1299" y="5910686"/>
            <a:ext cx="1447801" cy="1448964"/>
          </a:xfrm>
          <a:prstGeom prst="rect">
            <a:avLst/>
          </a:prstGeom>
        </p:spPr>
      </p:pic>
      <p:pic>
        <p:nvPicPr>
          <p:cNvPr id="4" name="Picture 3" descr="Diagram, engineering drawing&#10;&#10;Description automatically generated">
            <a:extLst>
              <a:ext uri="{FF2B5EF4-FFF2-40B4-BE49-F238E27FC236}">
                <a16:creationId xmlns:a16="http://schemas.microsoft.com/office/drawing/2014/main" id="{32FDE148-AC12-08D6-E532-657574CEBC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895" y="1416632"/>
            <a:ext cx="10067610" cy="4723236"/>
          </a:xfrm>
          <a:prstGeom prst="rect">
            <a:avLst/>
          </a:prstGeom>
          <a:ln>
            <a:solidFill>
              <a:srgbClr val="FF0000"/>
            </a:solidFill>
          </a:ln>
        </p:spPr>
      </p:pic>
      <p:pic>
        <p:nvPicPr>
          <p:cNvPr id="5" name="図 12" descr="時計, 座る, 記号, テーブル が含まれている画像&#10;&#10;自動的に生成された説明">
            <a:extLst>
              <a:ext uri="{FF2B5EF4-FFF2-40B4-BE49-F238E27FC236}">
                <a16:creationId xmlns:a16="http://schemas.microsoft.com/office/drawing/2014/main" id="{841E6532-0B33-CA21-7E22-42DDF138B5C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1298" y="5937930"/>
            <a:ext cx="1447801" cy="1448964"/>
          </a:xfrm>
          <a:prstGeom prst="rect">
            <a:avLst/>
          </a:prstGeom>
        </p:spPr>
      </p:pic>
      <p:sp>
        <p:nvSpPr>
          <p:cNvPr id="9" name="Rectangle: Rounded Corners 8">
            <a:extLst>
              <a:ext uri="{FF2B5EF4-FFF2-40B4-BE49-F238E27FC236}">
                <a16:creationId xmlns:a16="http://schemas.microsoft.com/office/drawing/2014/main" id="{8BD2C34F-215D-9268-ABCD-37A284789115}"/>
              </a:ext>
            </a:extLst>
          </p:cNvPr>
          <p:cNvSpPr/>
          <p:nvPr/>
        </p:nvSpPr>
        <p:spPr>
          <a:xfrm>
            <a:off x="1455088" y="1519045"/>
            <a:ext cx="3200400" cy="329857"/>
          </a:xfrm>
          <a:prstGeom prst="roundRect">
            <a:avLst/>
          </a:prstGeom>
          <a:solidFill>
            <a:srgbClr val="0070C0">
              <a:alpha val="6000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Oi Hockey Stadium - Main Pitch</a:t>
            </a:r>
          </a:p>
        </p:txBody>
      </p:sp>
      <p:cxnSp>
        <p:nvCxnSpPr>
          <p:cNvPr id="11" name="Straight Arrow Connector 10">
            <a:extLst>
              <a:ext uri="{FF2B5EF4-FFF2-40B4-BE49-F238E27FC236}">
                <a16:creationId xmlns:a16="http://schemas.microsoft.com/office/drawing/2014/main" id="{7E8C9A0A-E850-0748-5B65-90EB8DCC2C78}"/>
              </a:ext>
            </a:extLst>
          </p:cNvPr>
          <p:cNvCxnSpPr>
            <a:cxnSpLocks/>
          </p:cNvCxnSpPr>
          <p:nvPr/>
        </p:nvCxnSpPr>
        <p:spPr>
          <a:xfrm flipH="1">
            <a:off x="3822700" y="1848902"/>
            <a:ext cx="378794" cy="109114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B6DFA0FB-6BDE-969A-A873-8BAF16574120}"/>
              </a:ext>
            </a:extLst>
          </p:cNvPr>
          <p:cNvSpPr/>
          <p:nvPr/>
        </p:nvSpPr>
        <p:spPr>
          <a:xfrm>
            <a:off x="1362654" y="2792907"/>
            <a:ext cx="1240845" cy="304798"/>
          </a:xfrm>
          <a:prstGeom prst="roundRect">
            <a:avLst/>
          </a:prstGeom>
          <a:solidFill>
            <a:srgbClr val="00B050">
              <a:alpha val="60000"/>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Athletics</a:t>
            </a:r>
          </a:p>
        </p:txBody>
      </p:sp>
      <p:sp>
        <p:nvSpPr>
          <p:cNvPr id="18" name="Rectangle: Rounded Corners 17">
            <a:extLst>
              <a:ext uri="{FF2B5EF4-FFF2-40B4-BE49-F238E27FC236}">
                <a16:creationId xmlns:a16="http://schemas.microsoft.com/office/drawing/2014/main" id="{22A11B5C-9269-863E-71F5-CC014287AE92}"/>
              </a:ext>
            </a:extLst>
          </p:cNvPr>
          <p:cNvSpPr/>
          <p:nvPr/>
        </p:nvSpPr>
        <p:spPr>
          <a:xfrm>
            <a:off x="7071037" y="1605787"/>
            <a:ext cx="1138395" cy="330880"/>
          </a:xfrm>
          <a:prstGeom prst="roundRect">
            <a:avLst/>
          </a:prstGeom>
          <a:solidFill>
            <a:srgbClr val="0070C0">
              <a:alpha val="6000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Sub Pitch</a:t>
            </a:r>
          </a:p>
        </p:txBody>
      </p:sp>
      <p:sp>
        <p:nvSpPr>
          <p:cNvPr id="19" name="Rectangle: Rounded Corners 18">
            <a:extLst>
              <a:ext uri="{FF2B5EF4-FFF2-40B4-BE49-F238E27FC236}">
                <a16:creationId xmlns:a16="http://schemas.microsoft.com/office/drawing/2014/main" id="{2E554E2D-228B-C90A-A0F0-A84AAF633860}"/>
              </a:ext>
            </a:extLst>
          </p:cNvPr>
          <p:cNvSpPr/>
          <p:nvPr/>
        </p:nvSpPr>
        <p:spPr>
          <a:xfrm>
            <a:off x="8209432" y="2222742"/>
            <a:ext cx="992902" cy="920269"/>
          </a:xfrm>
          <a:prstGeom prst="roundRect">
            <a:avLst/>
          </a:prstGeom>
          <a:solidFill>
            <a:srgbClr val="00B050">
              <a:alpha val="60000"/>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Ota Stadium</a:t>
            </a:r>
          </a:p>
          <a:p>
            <a:pPr algn="ctr"/>
            <a:r>
              <a:rPr lang="en-AU" sz="1200" dirty="0"/>
              <a:t>(Baseball)</a:t>
            </a:r>
          </a:p>
        </p:txBody>
      </p:sp>
      <p:sp>
        <p:nvSpPr>
          <p:cNvPr id="20" name="Rectangle: Rounded Corners 19">
            <a:extLst>
              <a:ext uri="{FF2B5EF4-FFF2-40B4-BE49-F238E27FC236}">
                <a16:creationId xmlns:a16="http://schemas.microsoft.com/office/drawing/2014/main" id="{7D726829-C9B9-A10D-2033-667E1F89673B}"/>
              </a:ext>
            </a:extLst>
          </p:cNvPr>
          <p:cNvSpPr/>
          <p:nvPr/>
        </p:nvSpPr>
        <p:spPr>
          <a:xfrm>
            <a:off x="5290127" y="2801050"/>
            <a:ext cx="992902" cy="304799"/>
          </a:xfrm>
          <a:prstGeom prst="roundRect">
            <a:avLst/>
          </a:prstGeom>
          <a:solidFill>
            <a:srgbClr val="00B050">
              <a:alpha val="60000"/>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Baseball</a:t>
            </a:r>
          </a:p>
        </p:txBody>
      </p:sp>
      <p:cxnSp>
        <p:nvCxnSpPr>
          <p:cNvPr id="21" name="Straight Arrow Connector 20">
            <a:extLst>
              <a:ext uri="{FF2B5EF4-FFF2-40B4-BE49-F238E27FC236}">
                <a16:creationId xmlns:a16="http://schemas.microsoft.com/office/drawing/2014/main" id="{D6184DF9-1F97-FEA4-43C0-84C7078F0919}"/>
              </a:ext>
            </a:extLst>
          </p:cNvPr>
          <p:cNvCxnSpPr>
            <a:cxnSpLocks/>
          </p:cNvCxnSpPr>
          <p:nvPr/>
        </p:nvCxnSpPr>
        <p:spPr>
          <a:xfrm flipH="1">
            <a:off x="7323394" y="1949450"/>
            <a:ext cx="73996" cy="92109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FF9B01B0-163E-BBD0-CF7F-0B5FDB5A5352}"/>
              </a:ext>
            </a:extLst>
          </p:cNvPr>
          <p:cNvSpPr/>
          <p:nvPr/>
        </p:nvSpPr>
        <p:spPr>
          <a:xfrm>
            <a:off x="3868379" y="4721860"/>
            <a:ext cx="944921" cy="381000"/>
          </a:xfrm>
          <a:prstGeom prst="roundRect">
            <a:avLst/>
          </a:prstGeom>
          <a:solidFill>
            <a:srgbClr val="00B050">
              <a:alpha val="69804"/>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Tennis</a:t>
            </a:r>
          </a:p>
        </p:txBody>
      </p:sp>
      <p:sp>
        <p:nvSpPr>
          <p:cNvPr id="26" name="Rectangle: Rounded Corners 25">
            <a:extLst>
              <a:ext uri="{FF2B5EF4-FFF2-40B4-BE49-F238E27FC236}">
                <a16:creationId xmlns:a16="http://schemas.microsoft.com/office/drawing/2014/main" id="{4D340CE3-71AC-3950-C0EC-AA90329807F0}"/>
              </a:ext>
            </a:extLst>
          </p:cNvPr>
          <p:cNvSpPr/>
          <p:nvPr/>
        </p:nvSpPr>
        <p:spPr>
          <a:xfrm>
            <a:off x="8547100" y="4006850"/>
            <a:ext cx="1066800" cy="301248"/>
          </a:xfrm>
          <a:prstGeom prst="roundRect">
            <a:avLst/>
          </a:prstGeom>
          <a:solidFill>
            <a:srgbClr val="00B050">
              <a:alpha val="69804"/>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Dog Run</a:t>
            </a:r>
          </a:p>
        </p:txBody>
      </p:sp>
      <p:cxnSp>
        <p:nvCxnSpPr>
          <p:cNvPr id="27" name="Straight Arrow Connector 26">
            <a:extLst>
              <a:ext uri="{FF2B5EF4-FFF2-40B4-BE49-F238E27FC236}">
                <a16:creationId xmlns:a16="http://schemas.microsoft.com/office/drawing/2014/main" id="{A66B42D0-1D04-6F0E-06DC-9029A8953E17}"/>
              </a:ext>
            </a:extLst>
          </p:cNvPr>
          <p:cNvCxnSpPr>
            <a:cxnSpLocks/>
            <a:stCxn id="26" idx="1"/>
          </p:cNvCxnSpPr>
          <p:nvPr/>
        </p:nvCxnSpPr>
        <p:spPr>
          <a:xfrm flipH="1">
            <a:off x="7937500" y="4157474"/>
            <a:ext cx="609600" cy="23037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0851BCEB-4A9F-4FD4-7C56-13808A0F309E}"/>
              </a:ext>
            </a:extLst>
          </p:cNvPr>
          <p:cNvSpPr/>
          <p:nvPr/>
        </p:nvSpPr>
        <p:spPr>
          <a:xfrm>
            <a:off x="3488517" y="5582863"/>
            <a:ext cx="1692017" cy="288098"/>
          </a:xfrm>
          <a:prstGeom prst="roundRect">
            <a:avLst/>
          </a:prstGeom>
          <a:solidFill>
            <a:srgbClr val="CC00FF">
              <a:alpha val="69804"/>
            </a:srgbClr>
          </a:solidFill>
          <a:ln w="28575">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Parking Area 1</a:t>
            </a:r>
          </a:p>
        </p:txBody>
      </p:sp>
      <p:cxnSp>
        <p:nvCxnSpPr>
          <p:cNvPr id="33" name="Straight Arrow Connector 32">
            <a:extLst>
              <a:ext uri="{FF2B5EF4-FFF2-40B4-BE49-F238E27FC236}">
                <a16:creationId xmlns:a16="http://schemas.microsoft.com/office/drawing/2014/main" id="{FCBAC7C6-A075-EFC6-450E-D7D3E61C6744}"/>
              </a:ext>
            </a:extLst>
          </p:cNvPr>
          <p:cNvCxnSpPr>
            <a:cxnSpLocks/>
          </p:cNvCxnSpPr>
          <p:nvPr/>
        </p:nvCxnSpPr>
        <p:spPr>
          <a:xfrm flipH="1" flipV="1">
            <a:off x="3365500" y="4768850"/>
            <a:ext cx="457200" cy="814013"/>
          </a:xfrm>
          <a:prstGeom prst="straightConnector1">
            <a:avLst/>
          </a:prstGeom>
          <a:ln w="38100">
            <a:solidFill>
              <a:srgbClr val="CC00FF"/>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217F6C39-BC20-F1ED-282E-5F4DBEF1A7D9}"/>
              </a:ext>
            </a:extLst>
          </p:cNvPr>
          <p:cNvSpPr/>
          <p:nvPr/>
        </p:nvSpPr>
        <p:spPr>
          <a:xfrm>
            <a:off x="7701091" y="5569713"/>
            <a:ext cx="1692017" cy="301248"/>
          </a:xfrm>
          <a:prstGeom prst="roundRect">
            <a:avLst/>
          </a:prstGeom>
          <a:solidFill>
            <a:srgbClr val="CC00FF">
              <a:alpha val="69804"/>
            </a:srgbClr>
          </a:solidFill>
          <a:ln w="28575">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Parking Area 2</a:t>
            </a:r>
          </a:p>
        </p:txBody>
      </p:sp>
      <p:cxnSp>
        <p:nvCxnSpPr>
          <p:cNvPr id="38" name="Straight Arrow Connector 37">
            <a:extLst>
              <a:ext uri="{FF2B5EF4-FFF2-40B4-BE49-F238E27FC236}">
                <a16:creationId xmlns:a16="http://schemas.microsoft.com/office/drawing/2014/main" id="{25BC8165-0CCF-1B31-4F8F-F8C9ACBBA2A3}"/>
              </a:ext>
            </a:extLst>
          </p:cNvPr>
          <p:cNvCxnSpPr>
            <a:cxnSpLocks/>
          </p:cNvCxnSpPr>
          <p:nvPr/>
        </p:nvCxnSpPr>
        <p:spPr>
          <a:xfrm flipH="1" flipV="1">
            <a:off x="7547532" y="5050296"/>
            <a:ext cx="389968" cy="532567"/>
          </a:xfrm>
          <a:prstGeom prst="straightConnector1">
            <a:avLst/>
          </a:prstGeom>
          <a:ln w="38100">
            <a:solidFill>
              <a:srgbClr val="CC00FF"/>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32F25C1-3073-85AC-96F7-E7AEB28FBB60}"/>
              </a:ext>
            </a:extLst>
          </p:cNvPr>
          <p:cNvCxnSpPr>
            <a:cxnSpLocks/>
          </p:cNvCxnSpPr>
          <p:nvPr/>
        </p:nvCxnSpPr>
        <p:spPr>
          <a:xfrm>
            <a:off x="3060700" y="3854450"/>
            <a:ext cx="3733800" cy="0"/>
          </a:xfrm>
          <a:prstGeom prst="straightConnector1">
            <a:avLst/>
          </a:prstGeom>
          <a:ln w="571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E2F13F6-D8CA-1F7E-3308-35E1A97D59F2}"/>
              </a:ext>
            </a:extLst>
          </p:cNvPr>
          <p:cNvCxnSpPr>
            <a:cxnSpLocks/>
          </p:cNvCxnSpPr>
          <p:nvPr/>
        </p:nvCxnSpPr>
        <p:spPr>
          <a:xfrm flipV="1">
            <a:off x="2146300" y="3874188"/>
            <a:ext cx="635205" cy="1228672"/>
          </a:xfrm>
          <a:prstGeom prst="straightConnector1">
            <a:avLst/>
          </a:prstGeom>
          <a:ln w="571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9E11C97-1A75-2C23-7FC4-2EC5ACABE290}"/>
              </a:ext>
            </a:extLst>
          </p:cNvPr>
          <p:cNvCxnSpPr>
            <a:cxnSpLocks/>
          </p:cNvCxnSpPr>
          <p:nvPr/>
        </p:nvCxnSpPr>
        <p:spPr>
          <a:xfrm>
            <a:off x="927100" y="5175856"/>
            <a:ext cx="1055977" cy="18324"/>
          </a:xfrm>
          <a:prstGeom prst="straightConnector1">
            <a:avLst/>
          </a:prstGeom>
          <a:ln w="571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7DADA79-150E-0A14-08C1-32BA2F968E9B}"/>
              </a:ext>
            </a:extLst>
          </p:cNvPr>
          <p:cNvCxnSpPr>
            <a:cxnSpLocks/>
          </p:cNvCxnSpPr>
          <p:nvPr/>
        </p:nvCxnSpPr>
        <p:spPr>
          <a:xfrm flipH="1">
            <a:off x="844943" y="5299259"/>
            <a:ext cx="19069" cy="571702"/>
          </a:xfrm>
          <a:prstGeom prst="straightConnector1">
            <a:avLst/>
          </a:prstGeom>
          <a:ln w="571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CA81FC2-1A4D-89E6-25D2-65A56DE364EE}"/>
              </a:ext>
            </a:extLst>
          </p:cNvPr>
          <p:cNvCxnSpPr/>
          <p:nvPr/>
        </p:nvCxnSpPr>
        <p:spPr>
          <a:xfrm flipV="1">
            <a:off x="2908300" y="3525408"/>
            <a:ext cx="228600" cy="2528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C6A756C-A10E-0722-4078-3693FC0A916D}"/>
              </a:ext>
            </a:extLst>
          </p:cNvPr>
          <p:cNvCxnSpPr/>
          <p:nvPr/>
        </p:nvCxnSpPr>
        <p:spPr>
          <a:xfrm flipV="1">
            <a:off x="6842437" y="3563508"/>
            <a:ext cx="228600" cy="2528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40A8704C-BA20-2008-511F-85A3EB776921}"/>
              </a:ext>
            </a:extLst>
          </p:cNvPr>
          <p:cNvSpPr/>
          <p:nvPr/>
        </p:nvSpPr>
        <p:spPr>
          <a:xfrm rot="16200000">
            <a:off x="-201682" y="4599282"/>
            <a:ext cx="1448964" cy="299304"/>
          </a:xfrm>
          <a:prstGeom prst="roundRect">
            <a:avLst/>
          </a:prstGeom>
          <a:solidFill>
            <a:srgbClr val="FF0000">
              <a:alpha val="69804"/>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Franklin Gothic Book" panose="020B0503020102020204" pitchFamily="34" charset="0"/>
              </a:rPr>
              <a:t> </a:t>
            </a:r>
            <a:r>
              <a:rPr lang="en-AU" dirty="0"/>
              <a:t>Train Station</a:t>
            </a:r>
          </a:p>
        </p:txBody>
      </p:sp>
      <p:cxnSp>
        <p:nvCxnSpPr>
          <p:cNvPr id="72" name="Straight Arrow Connector 71">
            <a:extLst>
              <a:ext uri="{FF2B5EF4-FFF2-40B4-BE49-F238E27FC236}">
                <a16:creationId xmlns:a16="http://schemas.microsoft.com/office/drawing/2014/main" id="{7C58C0FF-AAF9-9AA2-BD20-04BE3D3E7AAB}"/>
              </a:ext>
            </a:extLst>
          </p:cNvPr>
          <p:cNvCxnSpPr>
            <a:cxnSpLocks/>
            <a:stCxn id="64" idx="1"/>
          </p:cNvCxnSpPr>
          <p:nvPr/>
        </p:nvCxnSpPr>
        <p:spPr>
          <a:xfrm>
            <a:off x="522800" y="5473416"/>
            <a:ext cx="0" cy="4372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1783452A-0EA5-3E57-8EAC-F9B0E355973F}"/>
              </a:ext>
            </a:extLst>
          </p:cNvPr>
          <p:cNvSpPr txBox="1"/>
          <p:nvPr/>
        </p:nvSpPr>
        <p:spPr>
          <a:xfrm>
            <a:off x="3715979" y="3997618"/>
            <a:ext cx="304800" cy="369332"/>
          </a:xfrm>
          <a:prstGeom prst="rect">
            <a:avLst/>
          </a:prstGeom>
          <a:solidFill>
            <a:srgbClr val="CC00FF">
              <a:alpha val="89804"/>
            </a:srgbClr>
          </a:solidFill>
          <a:ln w="28575">
            <a:solidFill>
              <a:srgbClr val="CC00FF"/>
            </a:solidFill>
          </a:ln>
        </p:spPr>
        <p:txBody>
          <a:bodyPr wrap="square" rtlCol="0">
            <a:spAutoFit/>
          </a:bodyPr>
          <a:lstStyle/>
          <a:p>
            <a:pPr algn="ctr"/>
            <a:r>
              <a:rPr lang="en-AU" b="1" dirty="0">
                <a:solidFill>
                  <a:schemeClr val="bg1"/>
                </a:solidFill>
              </a:rPr>
              <a:t>C</a:t>
            </a:r>
          </a:p>
        </p:txBody>
      </p:sp>
      <p:sp>
        <p:nvSpPr>
          <p:cNvPr id="77" name="TextBox 76">
            <a:extLst>
              <a:ext uri="{FF2B5EF4-FFF2-40B4-BE49-F238E27FC236}">
                <a16:creationId xmlns:a16="http://schemas.microsoft.com/office/drawing/2014/main" id="{DFF73965-FE9E-ECF4-FAA5-260F8F702FDF}"/>
              </a:ext>
            </a:extLst>
          </p:cNvPr>
          <p:cNvSpPr txBox="1"/>
          <p:nvPr/>
        </p:nvSpPr>
        <p:spPr>
          <a:xfrm>
            <a:off x="5227185" y="6747629"/>
            <a:ext cx="5119580" cy="553998"/>
          </a:xfrm>
          <a:prstGeom prst="rect">
            <a:avLst/>
          </a:prstGeom>
          <a:noFill/>
        </p:spPr>
        <p:txBody>
          <a:bodyPr wrap="square" rtlCol="0">
            <a:spAutoFit/>
          </a:bodyPr>
          <a:lstStyle/>
          <a:p>
            <a:r>
              <a:rPr lang="en-AU" sz="1600" dirty="0">
                <a:solidFill>
                  <a:srgbClr val="002060"/>
                </a:solidFill>
                <a:latin typeface="Calibri" panose="020F0502020204030204" pitchFamily="34" charset="0"/>
                <a:cs typeface="Calibri" panose="020F0502020204030204" pitchFamily="34" charset="0"/>
              </a:rPr>
              <a:t>     </a:t>
            </a:r>
            <a:r>
              <a:rPr lang="en-AU" sz="1400" b="1" dirty="0">
                <a:solidFill>
                  <a:srgbClr val="002060"/>
                </a:solidFill>
                <a:latin typeface="Calibri" panose="020F0502020204030204" pitchFamily="34" charset="0"/>
                <a:cs typeface="Calibri" panose="020F0502020204030204" pitchFamily="34" charset="0"/>
              </a:rPr>
              <a:t>Red line indicates walking route from Station. ‘F’ = Food Trucks</a:t>
            </a:r>
          </a:p>
          <a:p>
            <a:r>
              <a:rPr lang="en-AU" sz="1400" b="1" dirty="0">
                <a:solidFill>
                  <a:srgbClr val="002060"/>
                </a:solidFill>
                <a:latin typeface="Calibri" panose="020F0502020204030204" pitchFamily="34" charset="0"/>
                <a:cs typeface="Calibri" panose="020F0502020204030204" pitchFamily="34" charset="0"/>
              </a:rPr>
              <a:t>     ‘C’ indicates Park Centre Office. ‘S’ indicates Convenience Store</a:t>
            </a:r>
          </a:p>
        </p:txBody>
      </p:sp>
      <p:sp>
        <p:nvSpPr>
          <p:cNvPr id="78" name="TextBox 77">
            <a:extLst>
              <a:ext uri="{FF2B5EF4-FFF2-40B4-BE49-F238E27FC236}">
                <a16:creationId xmlns:a16="http://schemas.microsoft.com/office/drawing/2014/main" id="{86291B81-3526-9294-3E1E-3A38E688884A}"/>
              </a:ext>
            </a:extLst>
          </p:cNvPr>
          <p:cNvSpPr txBox="1"/>
          <p:nvPr/>
        </p:nvSpPr>
        <p:spPr>
          <a:xfrm rot="3867264">
            <a:off x="9919140" y="2479258"/>
            <a:ext cx="281490" cy="369332"/>
          </a:xfrm>
          <a:prstGeom prst="rect">
            <a:avLst/>
          </a:prstGeom>
          <a:solidFill>
            <a:srgbClr val="FFC000">
              <a:alpha val="89804"/>
            </a:srgbClr>
          </a:solidFill>
          <a:ln w="28575">
            <a:solidFill>
              <a:srgbClr val="FFC000"/>
            </a:solidFill>
          </a:ln>
        </p:spPr>
        <p:txBody>
          <a:bodyPr wrap="square" rtlCol="0">
            <a:spAutoFit/>
          </a:bodyPr>
          <a:lstStyle/>
          <a:p>
            <a:pPr algn="ctr"/>
            <a:r>
              <a:rPr lang="en-AU" b="1" dirty="0">
                <a:solidFill>
                  <a:schemeClr val="bg1"/>
                </a:solidFill>
              </a:rPr>
              <a:t>S</a:t>
            </a:r>
          </a:p>
        </p:txBody>
      </p:sp>
      <p:sp>
        <p:nvSpPr>
          <p:cNvPr id="79" name="TextBox 78">
            <a:extLst>
              <a:ext uri="{FF2B5EF4-FFF2-40B4-BE49-F238E27FC236}">
                <a16:creationId xmlns:a16="http://schemas.microsoft.com/office/drawing/2014/main" id="{485BE36F-FECA-4BA6-9C52-7D6486916902}"/>
              </a:ext>
            </a:extLst>
          </p:cNvPr>
          <p:cNvSpPr txBox="1"/>
          <p:nvPr/>
        </p:nvSpPr>
        <p:spPr>
          <a:xfrm>
            <a:off x="2781505" y="3143012"/>
            <a:ext cx="281490" cy="369332"/>
          </a:xfrm>
          <a:prstGeom prst="rect">
            <a:avLst/>
          </a:prstGeom>
          <a:solidFill>
            <a:srgbClr val="FFC000">
              <a:alpha val="89804"/>
            </a:srgbClr>
          </a:solidFill>
          <a:ln w="28575">
            <a:solidFill>
              <a:srgbClr val="FFC000"/>
            </a:solidFill>
          </a:ln>
        </p:spPr>
        <p:txBody>
          <a:bodyPr wrap="square" rtlCol="0">
            <a:spAutoFit/>
          </a:bodyPr>
          <a:lstStyle/>
          <a:p>
            <a:pPr algn="ctr"/>
            <a:r>
              <a:rPr lang="en-AU" b="1" dirty="0">
                <a:solidFill>
                  <a:schemeClr val="bg1"/>
                </a:solidFill>
              </a:rPr>
              <a:t>F</a:t>
            </a:r>
          </a:p>
        </p:txBody>
      </p:sp>
      <p:sp>
        <p:nvSpPr>
          <p:cNvPr id="82" name="Rectangle: Rounded Corners 81">
            <a:extLst>
              <a:ext uri="{FF2B5EF4-FFF2-40B4-BE49-F238E27FC236}">
                <a16:creationId xmlns:a16="http://schemas.microsoft.com/office/drawing/2014/main" id="{A990F0F5-BE07-AB28-9170-8ED544314523}"/>
              </a:ext>
            </a:extLst>
          </p:cNvPr>
          <p:cNvSpPr/>
          <p:nvPr/>
        </p:nvSpPr>
        <p:spPr>
          <a:xfrm>
            <a:off x="1887156" y="5735294"/>
            <a:ext cx="1466496" cy="288098"/>
          </a:xfrm>
          <a:prstGeom prst="roundRect">
            <a:avLst/>
          </a:prstGeom>
          <a:solidFill>
            <a:srgbClr val="CC00FF">
              <a:alpha val="69804"/>
            </a:srgbClr>
          </a:solidFill>
          <a:ln w="28575">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Taxi Drop-Off</a:t>
            </a:r>
          </a:p>
        </p:txBody>
      </p:sp>
      <p:cxnSp>
        <p:nvCxnSpPr>
          <p:cNvPr id="83" name="Straight Arrow Connector 82">
            <a:extLst>
              <a:ext uri="{FF2B5EF4-FFF2-40B4-BE49-F238E27FC236}">
                <a16:creationId xmlns:a16="http://schemas.microsoft.com/office/drawing/2014/main" id="{850E580A-3358-F2B3-C5BA-9C587D9B3832}"/>
              </a:ext>
            </a:extLst>
          </p:cNvPr>
          <p:cNvCxnSpPr>
            <a:cxnSpLocks/>
          </p:cNvCxnSpPr>
          <p:nvPr/>
        </p:nvCxnSpPr>
        <p:spPr>
          <a:xfrm flipV="1">
            <a:off x="2555813" y="5391291"/>
            <a:ext cx="252552" cy="329046"/>
          </a:xfrm>
          <a:prstGeom prst="straightConnector1">
            <a:avLst/>
          </a:prstGeom>
          <a:ln w="38100">
            <a:solidFill>
              <a:srgbClr val="CC00FF"/>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Rounded Corners 88">
            <a:extLst>
              <a:ext uri="{FF2B5EF4-FFF2-40B4-BE49-F238E27FC236}">
                <a16:creationId xmlns:a16="http://schemas.microsoft.com/office/drawing/2014/main" id="{833E6EFF-8696-C993-6A96-2FA8B442E731}"/>
              </a:ext>
            </a:extLst>
          </p:cNvPr>
          <p:cNvSpPr/>
          <p:nvPr/>
        </p:nvSpPr>
        <p:spPr>
          <a:xfrm>
            <a:off x="4919033" y="2202865"/>
            <a:ext cx="1138395" cy="330880"/>
          </a:xfrm>
          <a:prstGeom prst="roundRect">
            <a:avLst/>
          </a:prstGeom>
          <a:solidFill>
            <a:srgbClr val="0070C0">
              <a:alpha val="6000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Half-Pitch</a:t>
            </a:r>
          </a:p>
        </p:txBody>
      </p:sp>
      <p:cxnSp>
        <p:nvCxnSpPr>
          <p:cNvPr id="90" name="Straight Arrow Connector 89">
            <a:extLst>
              <a:ext uri="{FF2B5EF4-FFF2-40B4-BE49-F238E27FC236}">
                <a16:creationId xmlns:a16="http://schemas.microsoft.com/office/drawing/2014/main" id="{EE0EA43A-267B-E76B-C535-46D73D396156}"/>
              </a:ext>
            </a:extLst>
          </p:cNvPr>
          <p:cNvCxnSpPr>
            <a:cxnSpLocks/>
          </p:cNvCxnSpPr>
          <p:nvPr/>
        </p:nvCxnSpPr>
        <p:spPr>
          <a:xfrm flipH="1">
            <a:off x="4508453" y="2497474"/>
            <a:ext cx="407310" cy="35420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437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36C52C02-32D2-D90E-2541-624891D6481E}"/>
              </a:ext>
            </a:extLst>
          </p:cNvPr>
          <p:cNvSpPr txBox="1">
            <a:spLocks/>
          </p:cNvSpPr>
          <p:nvPr/>
        </p:nvSpPr>
        <p:spPr>
          <a:xfrm>
            <a:off x="241299" y="196850"/>
            <a:ext cx="8915401" cy="508344"/>
          </a:xfrm>
          <a:prstGeom prst="rect">
            <a:avLst/>
          </a:prstGeom>
          <a:solidFill>
            <a:schemeClr val="bg1"/>
          </a:solidFill>
        </p:spPr>
        <p:txBody>
          <a:bodyPr vert="horz" wrap="square" lIns="0" tIns="137668" rIns="0" bIns="0" rtlCol="0" anchor="ctr">
            <a:spAutoFit/>
          </a:bodyPr>
          <a:lstStyle>
            <a:lvl1pPr algn="l" defTabSz="802020" rtl="0" eaLnBrk="1" latinLnBrk="0" hangingPunct="1">
              <a:lnSpc>
                <a:spcPct val="90000"/>
              </a:lnSpc>
              <a:spcBef>
                <a:spcPct val="0"/>
              </a:spcBef>
              <a:buNone/>
              <a:defRPr sz="3859" kern="1200">
                <a:solidFill>
                  <a:schemeClr val="tx1"/>
                </a:solidFill>
                <a:latin typeface="+mj-lt"/>
                <a:ea typeface="+mj-ea"/>
                <a:cs typeface="+mj-cs"/>
              </a:defRPr>
            </a:lvl1pPr>
          </a:lstStyle>
          <a:p>
            <a:pPr marL="128905">
              <a:lnSpc>
                <a:spcPct val="100000"/>
              </a:lnSpc>
              <a:spcBef>
                <a:spcPts val="100"/>
              </a:spcBef>
            </a:pPr>
            <a:r>
              <a:rPr lang="en-AU" sz="2400" b="1" spc="-10" dirty="0">
                <a:solidFill>
                  <a:srgbClr val="002060"/>
                </a:solidFill>
                <a:latin typeface="Open Sans" panose="020B0606030504020204" pitchFamily="34" charset="0"/>
                <a:ea typeface="Open Sans" panose="020B0606030504020204" pitchFamily="34" charset="0"/>
                <a:cs typeface="Open Sans" panose="020B0606030504020204" pitchFamily="34" charset="0"/>
              </a:rPr>
              <a:t>VENUE INFORMATION – 3 </a:t>
            </a:r>
            <a:r>
              <a:rPr lang="en-AU" sz="2000" b="1" spc="-10" dirty="0">
                <a:solidFill>
                  <a:srgbClr val="002060"/>
                </a:solidFill>
                <a:latin typeface="Open Sans" panose="020B0606030504020204" pitchFamily="34" charset="0"/>
                <a:ea typeface="Open Sans" panose="020B0606030504020204" pitchFamily="34" charset="0"/>
                <a:cs typeface="Open Sans" panose="020B0606030504020204" pitchFamily="34" charset="0"/>
              </a:rPr>
              <a:t>(OHS Main Pitch Rooms)</a:t>
            </a:r>
          </a:p>
        </p:txBody>
      </p:sp>
      <p:pic>
        <p:nvPicPr>
          <p:cNvPr id="6" name="Picture 5">
            <a:extLst>
              <a:ext uri="{FF2B5EF4-FFF2-40B4-BE49-F238E27FC236}">
                <a16:creationId xmlns:a16="http://schemas.microsoft.com/office/drawing/2014/main" id="{D5EFCC11-59A7-BDFC-0186-7559A0827C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40" y="1999550"/>
            <a:ext cx="2351959" cy="1395509"/>
          </a:xfrm>
          <a:prstGeom prst="rect">
            <a:avLst/>
          </a:prstGeom>
        </p:spPr>
      </p:pic>
      <p:pic>
        <p:nvPicPr>
          <p:cNvPr id="14" name="Picture 13" descr="Diagram&#10;&#10;Description automatically generated">
            <a:extLst>
              <a:ext uri="{FF2B5EF4-FFF2-40B4-BE49-F238E27FC236}">
                <a16:creationId xmlns:a16="http://schemas.microsoft.com/office/drawing/2014/main" id="{D6EA6D72-5820-72A0-4BE5-9C395B1B81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96906" y="4311650"/>
            <a:ext cx="6850252" cy="1991917"/>
          </a:xfrm>
          <a:prstGeom prst="rect">
            <a:avLst/>
          </a:prstGeom>
        </p:spPr>
      </p:pic>
      <p:pic>
        <p:nvPicPr>
          <p:cNvPr id="15" name="Picture 14" descr="A picture containing building, outdoor&#10;&#10;Description automatically generated">
            <a:extLst>
              <a:ext uri="{FF2B5EF4-FFF2-40B4-BE49-F238E27FC236}">
                <a16:creationId xmlns:a16="http://schemas.microsoft.com/office/drawing/2014/main" id="{AE9AE32A-33F5-A030-5364-C743AAD0FE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122" y="3595307"/>
            <a:ext cx="3224053" cy="1839774"/>
          </a:xfrm>
          <a:prstGeom prst="rect">
            <a:avLst/>
          </a:prstGeom>
        </p:spPr>
      </p:pic>
      <p:sp>
        <p:nvSpPr>
          <p:cNvPr id="16" name="TextBox 15">
            <a:extLst>
              <a:ext uri="{FF2B5EF4-FFF2-40B4-BE49-F238E27FC236}">
                <a16:creationId xmlns:a16="http://schemas.microsoft.com/office/drawing/2014/main" id="{D53E3DA4-5DE0-2A61-196D-F0B508425A9F}"/>
              </a:ext>
            </a:extLst>
          </p:cNvPr>
          <p:cNvSpPr txBox="1"/>
          <p:nvPr/>
        </p:nvSpPr>
        <p:spPr>
          <a:xfrm>
            <a:off x="1841499" y="5635329"/>
            <a:ext cx="1658675" cy="461665"/>
          </a:xfrm>
          <a:prstGeom prst="rect">
            <a:avLst/>
          </a:prstGeom>
          <a:noFill/>
          <a:ln w="28575">
            <a:solidFill>
              <a:srgbClr val="C00000"/>
            </a:solidFill>
          </a:ln>
        </p:spPr>
        <p:txBody>
          <a:bodyPr wrap="square" rtlCol="0">
            <a:spAutoFit/>
          </a:bodyPr>
          <a:lstStyle/>
          <a:p>
            <a:pPr algn="ctr" defTabSz="503789"/>
            <a:r>
              <a:rPr lang="en-AU" sz="1200" b="1" dirty="0">
                <a:solidFill>
                  <a:schemeClr val="bg1"/>
                </a:solidFill>
                <a:latin typeface="Arial Nova" panose="020B0504020202020204" pitchFamily="34" charset="0"/>
              </a:rPr>
              <a:t>Undercover Area for Equipment Check</a:t>
            </a:r>
          </a:p>
        </p:txBody>
      </p:sp>
      <p:cxnSp>
        <p:nvCxnSpPr>
          <p:cNvPr id="17" name="Straight Arrow Connector 16">
            <a:extLst>
              <a:ext uri="{FF2B5EF4-FFF2-40B4-BE49-F238E27FC236}">
                <a16:creationId xmlns:a16="http://schemas.microsoft.com/office/drawing/2014/main" id="{8D3219CC-1441-24B4-4E81-08D95DFAC806}"/>
              </a:ext>
            </a:extLst>
          </p:cNvPr>
          <p:cNvCxnSpPr>
            <a:cxnSpLocks/>
          </p:cNvCxnSpPr>
          <p:nvPr/>
        </p:nvCxnSpPr>
        <p:spPr>
          <a:xfrm flipH="1" flipV="1">
            <a:off x="1231900" y="5073650"/>
            <a:ext cx="609599" cy="56167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Diagram&#10;&#10;Description automatically generated">
            <a:extLst>
              <a:ext uri="{FF2B5EF4-FFF2-40B4-BE49-F238E27FC236}">
                <a16:creationId xmlns:a16="http://schemas.microsoft.com/office/drawing/2014/main" id="{BE4708D9-356B-2247-39C3-70E71570716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82529" y="1243306"/>
            <a:ext cx="7659330" cy="2921407"/>
          </a:xfrm>
          <a:prstGeom prst="rect">
            <a:avLst/>
          </a:prstGeom>
        </p:spPr>
      </p:pic>
    </p:spTree>
    <p:extLst>
      <p:ext uri="{BB962C8B-B14F-4D97-AF65-F5344CB8AC3E}">
        <p14:creationId xmlns:p14="http://schemas.microsoft.com/office/powerpoint/2010/main" val="3342109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36C52C02-32D2-D90E-2541-624891D6481E}"/>
              </a:ext>
            </a:extLst>
          </p:cNvPr>
          <p:cNvSpPr txBox="1">
            <a:spLocks/>
          </p:cNvSpPr>
          <p:nvPr/>
        </p:nvSpPr>
        <p:spPr>
          <a:xfrm>
            <a:off x="241299" y="196850"/>
            <a:ext cx="7924801" cy="508344"/>
          </a:xfrm>
          <a:prstGeom prst="rect">
            <a:avLst/>
          </a:prstGeom>
          <a:solidFill>
            <a:schemeClr val="bg1"/>
          </a:solidFill>
        </p:spPr>
        <p:txBody>
          <a:bodyPr vert="horz" wrap="square" lIns="0" tIns="137668" rIns="0" bIns="0" rtlCol="0" anchor="ctr">
            <a:spAutoFit/>
          </a:bodyPr>
          <a:lstStyle>
            <a:lvl1pPr algn="l" defTabSz="802020" rtl="0" eaLnBrk="1" latinLnBrk="0" hangingPunct="1">
              <a:lnSpc>
                <a:spcPct val="90000"/>
              </a:lnSpc>
              <a:spcBef>
                <a:spcPct val="0"/>
              </a:spcBef>
              <a:buNone/>
              <a:defRPr sz="3859" kern="1200">
                <a:solidFill>
                  <a:schemeClr val="tx1"/>
                </a:solidFill>
                <a:latin typeface="+mj-lt"/>
                <a:ea typeface="+mj-ea"/>
                <a:cs typeface="+mj-cs"/>
              </a:defRPr>
            </a:lvl1pPr>
          </a:lstStyle>
          <a:p>
            <a:pPr marL="128905">
              <a:lnSpc>
                <a:spcPct val="100000"/>
              </a:lnSpc>
              <a:spcBef>
                <a:spcPts val="100"/>
              </a:spcBef>
            </a:pPr>
            <a:r>
              <a:rPr lang="en-AU" sz="2400" b="1" spc="-10" dirty="0">
                <a:solidFill>
                  <a:srgbClr val="002060"/>
                </a:solidFill>
                <a:latin typeface="Open Sans" panose="020B0606030504020204" pitchFamily="34" charset="0"/>
                <a:ea typeface="Open Sans" panose="020B0606030504020204" pitchFamily="34" charset="0"/>
                <a:cs typeface="Open Sans" panose="020B0606030504020204" pitchFamily="34" charset="0"/>
              </a:rPr>
              <a:t>VENUE INFORMATION – 4 </a:t>
            </a:r>
            <a:r>
              <a:rPr lang="en-AU" sz="2000" b="1" spc="-10" dirty="0">
                <a:solidFill>
                  <a:srgbClr val="002060"/>
                </a:solidFill>
                <a:latin typeface="Open Sans" panose="020B0606030504020204" pitchFamily="34" charset="0"/>
                <a:ea typeface="Open Sans" panose="020B0606030504020204" pitchFamily="34" charset="0"/>
                <a:cs typeface="Open Sans" panose="020B0606030504020204" pitchFamily="34" charset="0"/>
              </a:rPr>
              <a:t>(OHS Sub Pitch Rooms)</a:t>
            </a:r>
          </a:p>
        </p:txBody>
      </p:sp>
      <p:pic>
        <p:nvPicPr>
          <p:cNvPr id="10" name="Picture 9" descr="Diagram, engineering drawing&#10;&#10;Description automatically generated">
            <a:extLst>
              <a:ext uri="{FF2B5EF4-FFF2-40B4-BE49-F238E27FC236}">
                <a16:creationId xmlns:a16="http://schemas.microsoft.com/office/drawing/2014/main" id="{91C32FCF-365F-2C57-6338-053C1648144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41252" y="4235450"/>
            <a:ext cx="6893764" cy="2134391"/>
          </a:xfrm>
          <a:prstGeom prst="rect">
            <a:avLst/>
          </a:prstGeom>
        </p:spPr>
      </p:pic>
      <p:pic>
        <p:nvPicPr>
          <p:cNvPr id="12" name="Picture 11" descr="Diagram, engineering drawing&#10;&#10;Description automatically generated">
            <a:extLst>
              <a:ext uri="{FF2B5EF4-FFF2-40B4-BE49-F238E27FC236}">
                <a16:creationId xmlns:a16="http://schemas.microsoft.com/office/drawing/2014/main" id="{4685C556-BDB4-1A6E-6EBD-A712EC09B3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41252" y="1186659"/>
            <a:ext cx="6869946" cy="2820191"/>
          </a:xfrm>
          <a:prstGeom prst="rect">
            <a:avLst/>
          </a:prstGeom>
        </p:spPr>
      </p:pic>
      <p:pic>
        <p:nvPicPr>
          <p:cNvPr id="7" name="Picture 6">
            <a:extLst>
              <a:ext uri="{FF2B5EF4-FFF2-40B4-BE49-F238E27FC236}">
                <a16:creationId xmlns:a16="http://schemas.microsoft.com/office/drawing/2014/main" id="{ABE02723-1820-A3EE-4EF7-A53B51A36A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384" y="3473451"/>
            <a:ext cx="3589148" cy="1983340"/>
          </a:xfrm>
          <a:prstGeom prst="rect">
            <a:avLst/>
          </a:prstGeom>
        </p:spPr>
      </p:pic>
      <p:sp>
        <p:nvSpPr>
          <p:cNvPr id="13" name="テキスト ボックス 114">
            <a:extLst>
              <a:ext uri="{FF2B5EF4-FFF2-40B4-BE49-F238E27FC236}">
                <a16:creationId xmlns:a16="http://schemas.microsoft.com/office/drawing/2014/main" id="{D789E004-7648-FADF-5A41-00F652CF882F}"/>
              </a:ext>
            </a:extLst>
          </p:cNvPr>
          <p:cNvSpPr txBox="1"/>
          <p:nvPr/>
        </p:nvSpPr>
        <p:spPr>
          <a:xfrm>
            <a:off x="4508500" y="2711450"/>
            <a:ext cx="533400" cy="276999"/>
          </a:xfrm>
          <a:prstGeom prst="rect">
            <a:avLst/>
          </a:prstGeom>
          <a:solidFill>
            <a:schemeClr val="accent5">
              <a:lumMod val="20000"/>
              <a:lumOff val="80000"/>
            </a:schemeClr>
          </a:solidFill>
          <a:ln>
            <a:solidFill>
              <a:schemeClr val="accent1">
                <a:lumMod val="50000"/>
              </a:schemeClr>
            </a:solidFill>
          </a:ln>
        </p:spPr>
        <p:txBody>
          <a:bodyPr wrap="square" rtlCol="0">
            <a:spAutoFit/>
          </a:bodyPr>
          <a:lstStyle/>
          <a:p>
            <a:pPr algn="ctr" defTabSz="316523"/>
            <a:r>
              <a:rPr kumimoji="1" lang="en-AU" altLang="ja-JP" sz="600" b="1" dirty="0">
                <a:solidFill>
                  <a:prstClr val="black"/>
                </a:solidFill>
                <a:latin typeface="Arial Nova" panose="020B0504020202020204" pitchFamily="34" charset="0"/>
                <a:ea typeface="BIZ UDPゴシック"/>
              </a:rPr>
              <a:t>Change Room 1</a:t>
            </a:r>
            <a:endParaRPr kumimoji="1" lang="ja-JP" altLang="en-US" sz="600" b="1" dirty="0">
              <a:solidFill>
                <a:prstClr val="black"/>
              </a:solidFill>
              <a:latin typeface="Arial Nova" panose="020B0504020202020204" pitchFamily="34" charset="0"/>
              <a:ea typeface="BIZ UDPゴシック"/>
            </a:endParaRPr>
          </a:p>
        </p:txBody>
      </p:sp>
      <p:sp>
        <p:nvSpPr>
          <p:cNvPr id="14" name="テキスト ボックス 114">
            <a:extLst>
              <a:ext uri="{FF2B5EF4-FFF2-40B4-BE49-F238E27FC236}">
                <a16:creationId xmlns:a16="http://schemas.microsoft.com/office/drawing/2014/main" id="{82795A65-1992-0D35-4EB1-FC911C3A817A}"/>
              </a:ext>
            </a:extLst>
          </p:cNvPr>
          <p:cNvSpPr txBox="1"/>
          <p:nvPr/>
        </p:nvSpPr>
        <p:spPr>
          <a:xfrm>
            <a:off x="5253066" y="2711449"/>
            <a:ext cx="533400" cy="276999"/>
          </a:xfrm>
          <a:prstGeom prst="rect">
            <a:avLst/>
          </a:prstGeom>
          <a:solidFill>
            <a:schemeClr val="accent5">
              <a:lumMod val="20000"/>
              <a:lumOff val="80000"/>
            </a:schemeClr>
          </a:solidFill>
          <a:ln>
            <a:solidFill>
              <a:schemeClr val="accent1">
                <a:lumMod val="50000"/>
              </a:schemeClr>
            </a:solidFill>
          </a:ln>
        </p:spPr>
        <p:txBody>
          <a:bodyPr wrap="square" rtlCol="0">
            <a:spAutoFit/>
          </a:bodyPr>
          <a:lstStyle/>
          <a:p>
            <a:pPr algn="ctr" defTabSz="316523"/>
            <a:r>
              <a:rPr kumimoji="1" lang="en-AU" altLang="ja-JP" sz="600" b="1" dirty="0">
                <a:solidFill>
                  <a:prstClr val="black"/>
                </a:solidFill>
                <a:latin typeface="Arial Nova" panose="020B0504020202020204" pitchFamily="34" charset="0"/>
                <a:ea typeface="BIZ UDPゴシック"/>
              </a:rPr>
              <a:t>Change Room 2</a:t>
            </a:r>
            <a:endParaRPr kumimoji="1" lang="ja-JP" altLang="en-US" sz="600" b="1" dirty="0">
              <a:solidFill>
                <a:prstClr val="black"/>
              </a:solidFill>
              <a:latin typeface="Arial Nova" panose="020B0504020202020204" pitchFamily="34" charset="0"/>
              <a:ea typeface="BIZ UDPゴシック"/>
            </a:endParaRPr>
          </a:p>
        </p:txBody>
      </p:sp>
      <p:sp>
        <p:nvSpPr>
          <p:cNvPr id="15" name="テキスト ボックス 114">
            <a:extLst>
              <a:ext uri="{FF2B5EF4-FFF2-40B4-BE49-F238E27FC236}">
                <a16:creationId xmlns:a16="http://schemas.microsoft.com/office/drawing/2014/main" id="{2A01DC10-0CC9-7126-128A-B8F2DBC05244}"/>
              </a:ext>
            </a:extLst>
          </p:cNvPr>
          <p:cNvSpPr txBox="1"/>
          <p:nvPr/>
        </p:nvSpPr>
        <p:spPr>
          <a:xfrm>
            <a:off x="7960131" y="2707037"/>
            <a:ext cx="533400" cy="276999"/>
          </a:xfrm>
          <a:prstGeom prst="rect">
            <a:avLst/>
          </a:prstGeom>
          <a:solidFill>
            <a:schemeClr val="accent5">
              <a:lumMod val="20000"/>
              <a:lumOff val="80000"/>
            </a:schemeClr>
          </a:solidFill>
          <a:ln>
            <a:solidFill>
              <a:schemeClr val="accent1">
                <a:lumMod val="50000"/>
              </a:schemeClr>
            </a:solidFill>
          </a:ln>
        </p:spPr>
        <p:txBody>
          <a:bodyPr wrap="square" rtlCol="0">
            <a:spAutoFit/>
          </a:bodyPr>
          <a:lstStyle/>
          <a:p>
            <a:pPr algn="ctr" defTabSz="316523"/>
            <a:r>
              <a:rPr kumimoji="1" lang="en-AU" altLang="ja-JP" sz="600" b="1" dirty="0">
                <a:solidFill>
                  <a:prstClr val="black"/>
                </a:solidFill>
                <a:latin typeface="Arial Nova" panose="020B0504020202020204" pitchFamily="34" charset="0"/>
                <a:ea typeface="BIZ UDPゴシック"/>
              </a:rPr>
              <a:t>Change Room 3</a:t>
            </a:r>
            <a:endParaRPr kumimoji="1" lang="ja-JP" altLang="en-US" sz="600" b="1" dirty="0">
              <a:solidFill>
                <a:prstClr val="black"/>
              </a:solidFill>
              <a:latin typeface="Arial Nova" panose="020B0504020202020204" pitchFamily="34" charset="0"/>
              <a:ea typeface="BIZ UDPゴシック"/>
            </a:endParaRPr>
          </a:p>
        </p:txBody>
      </p:sp>
      <p:sp>
        <p:nvSpPr>
          <p:cNvPr id="16" name="テキスト ボックス 114">
            <a:extLst>
              <a:ext uri="{FF2B5EF4-FFF2-40B4-BE49-F238E27FC236}">
                <a16:creationId xmlns:a16="http://schemas.microsoft.com/office/drawing/2014/main" id="{A145B9F2-8FD6-E849-B3D9-A7DAFADC656A}"/>
              </a:ext>
            </a:extLst>
          </p:cNvPr>
          <p:cNvSpPr txBox="1"/>
          <p:nvPr/>
        </p:nvSpPr>
        <p:spPr>
          <a:xfrm>
            <a:off x="8716749" y="2707037"/>
            <a:ext cx="533400" cy="276999"/>
          </a:xfrm>
          <a:prstGeom prst="rect">
            <a:avLst/>
          </a:prstGeom>
          <a:solidFill>
            <a:schemeClr val="accent5">
              <a:lumMod val="20000"/>
              <a:lumOff val="80000"/>
            </a:schemeClr>
          </a:solidFill>
          <a:ln>
            <a:solidFill>
              <a:schemeClr val="accent1">
                <a:lumMod val="50000"/>
              </a:schemeClr>
            </a:solidFill>
          </a:ln>
        </p:spPr>
        <p:txBody>
          <a:bodyPr wrap="square" rtlCol="0">
            <a:spAutoFit/>
          </a:bodyPr>
          <a:lstStyle/>
          <a:p>
            <a:pPr algn="ctr" defTabSz="316523"/>
            <a:r>
              <a:rPr kumimoji="1" lang="en-AU" altLang="ja-JP" sz="600" b="1" dirty="0">
                <a:solidFill>
                  <a:prstClr val="black"/>
                </a:solidFill>
                <a:latin typeface="Arial Nova" panose="020B0504020202020204" pitchFamily="34" charset="0"/>
                <a:ea typeface="BIZ UDPゴシック"/>
              </a:rPr>
              <a:t>Change Room 4</a:t>
            </a:r>
            <a:endParaRPr kumimoji="1" lang="ja-JP" altLang="en-US" sz="600" b="1" dirty="0">
              <a:solidFill>
                <a:prstClr val="black"/>
              </a:solidFill>
              <a:latin typeface="Arial Nova" panose="020B0504020202020204" pitchFamily="34" charset="0"/>
              <a:ea typeface="BIZ UDPゴシック"/>
            </a:endParaRPr>
          </a:p>
        </p:txBody>
      </p:sp>
      <p:sp>
        <p:nvSpPr>
          <p:cNvPr id="17" name="正方形/長方形 192">
            <a:extLst>
              <a:ext uri="{FF2B5EF4-FFF2-40B4-BE49-F238E27FC236}">
                <a16:creationId xmlns:a16="http://schemas.microsoft.com/office/drawing/2014/main" id="{E676AAF2-69CD-C80A-FF3F-87BABFE81B85}"/>
              </a:ext>
            </a:extLst>
          </p:cNvPr>
          <p:cNvSpPr/>
          <p:nvPr/>
        </p:nvSpPr>
        <p:spPr>
          <a:xfrm>
            <a:off x="9210312" y="2598624"/>
            <a:ext cx="936988" cy="493826"/>
          </a:xfrm>
          <a:prstGeom prst="rect">
            <a:avLst/>
          </a:prstGeom>
          <a:solidFill>
            <a:srgbClr val="FF0000">
              <a:alpha val="40000"/>
            </a:srgbClr>
          </a:solidFill>
          <a:ln w="12700" cap="flat" cmpd="sng" algn="ctr">
            <a:solidFill>
              <a:sysClr val="window" lastClr="FFFFFF">
                <a:lumMod val="50000"/>
              </a:sysClr>
            </a:solidFill>
            <a:prstDash val="solid"/>
            <a:miter lim="800000"/>
          </a:ln>
          <a:effectLst/>
        </p:spPr>
        <p:txBody>
          <a:bodyPr rtlCol="0" anchor="ctr"/>
          <a:lstStyle/>
          <a:p>
            <a:pPr marL="0" marR="0" lvl="0" indent="0" algn="ctr" defTabSz="316523" eaLnBrk="1" fontAlgn="auto" latinLnBrk="0" hangingPunct="1">
              <a:lnSpc>
                <a:spcPct val="100000"/>
              </a:lnSpc>
              <a:spcBef>
                <a:spcPts val="0"/>
              </a:spcBef>
              <a:spcAft>
                <a:spcPts val="0"/>
              </a:spcAft>
              <a:buClrTx/>
              <a:buSzTx/>
              <a:buFontTx/>
              <a:buNone/>
              <a:tabLst/>
              <a:defRPr/>
            </a:pPr>
            <a:r>
              <a:rPr kumimoji="1" lang="en-AU" altLang="ja-JP" sz="1000" b="1" i="0" u="none" strike="noStrike" kern="0" cap="none" spc="0" normalizeH="0" baseline="0" noProof="0" dirty="0">
                <a:ln>
                  <a:noFill/>
                </a:ln>
                <a:solidFill>
                  <a:schemeClr val="bg1"/>
                </a:solidFill>
                <a:effectLst/>
                <a:uLnTx/>
                <a:uFillTx/>
                <a:latin typeface="Arial Nova" panose="020B0504020202020204" pitchFamily="34" charset="0"/>
                <a:ea typeface="BIZ UDPゴシック"/>
                <a:cs typeface="+mn-cs"/>
              </a:rPr>
              <a:t>Competition Room</a:t>
            </a:r>
            <a:endParaRPr kumimoji="1" lang="ja-JP" altLang="en-US" sz="1000" b="1" i="0" u="none" strike="noStrike" kern="0" cap="none" spc="0" normalizeH="0" baseline="0" noProof="0" dirty="0">
              <a:ln>
                <a:noFill/>
              </a:ln>
              <a:solidFill>
                <a:schemeClr val="bg1"/>
              </a:solidFill>
              <a:effectLst/>
              <a:uLnTx/>
              <a:uFillTx/>
              <a:latin typeface="Arial Nova" panose="020B0504020202020204" pitchFamily="34" charset="0"/>
              <a:ea typeface="BIZ UDPゴシック"/>
              <a:cs typeface="+mn-cs"/>
            </a:endParaRPr>
          </a:p>
        </p:txBody>
      </p:sp>
      <p:sp>
        <p:nvSpPr>
          <p:cNvPr id="18" name="正方形/長方形 194">
            <a:extLst>
              <a:ext uri="{FF2B5EF4-FFF2-40B4-BE49-F238E27FC236}">
                <a16:creationId xmlns:a16="http://schemas.microsoft.com/office/drawing/2014/main" id="{2BB6962F-3AAF-A13B-2C4F-9079660820F6}"/>
              </a:ext>
            </a:extLst>
          </p:cNvPr>
          <p:cNvSpPr/>
          <p:nvPr/>
        </p:nvSpPr>
        <p:spPr>
          <a:xfrm>
            <a:off x="8775700" y="2097710"/>
            <a:ext cx="434612" cy="306002"/>
          </a:xfrm>
          <a:prstGeom prst="rect">
            <a:avLst/>
          </a:prstGeom>
          <a:solidFill>
            <a:srgbClr val="FF0000">
              <a:alpha val="40000"/>
            </a:srgb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523"/>
            <a:r>
              <a:rPr kumimoji="1" lang="en-AU" altLang="ja-JP" sz="700" b="1" dirty="0">
                <a:solidFill>
                  <a:schemeClr val="bg1"/>
                </a:solidFill>
                <a:latin typeface="Arial Nova" panose="020B0504020202020204" pitchFamily="34" charset="0"/>
                <a:ea typeface="BIZ UDPゴシック"/>
              </a:rPr>
              <a:t>TDs Room</a:t>
            </a:r>
            <a:endParaRPr kumimoji="1" lang="ja-JP" altLang="en-US" sz="700" b="1" dirty="0">
              <a:solidFill>
                <a:schemeClr val="bg1"/>
              </a:solidFill>
              <a:latin typeface="Arial Nova" panose="020B0504020202020204" pitchFamily="34" charset="0"/>
              <a:ea typeface="BIZ UDPゴシック"/>
            </a:endParaRPr>
          </a:p>
        </p:txBody>
      </p:sp>
      <p:sp>
        <p:nvSpPr>
          <p:cNvPr id="19" name="正方形/長方形 173">
            <a:extLst>
              <a:ext uri="{FF2B5EF4-FFF2-40B4-BE49-F238E27FC236}">
                <a16:creationId xmlns:a16="http://schemas.microsoft.com/office/drawing/2014/main" id="{47F5CD8A-7DC2-275A-8720-A1768AF5527F}"/>
              </a:ext>
            </a:extLst>
          </p:cNvPr>
          <p:cNvSpPr/>
          <p:nvPr/>
        </p:nvSpPr>
        <p:spPr>
          <a:xfrm>
            <a:off x="9250149" y="2097710"/>
            <a:ext cx="434612" cy="306002"/>
          </a:xfrm>
          <a:prstGeom prst="rect">
            <a:avLst/>
          </a:prstGeom>
          <a:solidFill>
            <a:schemeClr val="bg1"/>
          </a:solidFill>
          <a:ln w="9525">
            <a:solidFill>
              <a:srgbClr val="FF0000"/>
            </a:solidFill>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lIns="24923" tIns="0" rIns="24923" bIns="0" rtlCol="0" anchor="ctr"/>
          <a:lstStyle/>
          <a:p>
            <a:pPr algn="ctr" defTabSz="316523"/>
            <a:r>
              <a:rPr kumimoji="1" lang="en-AU" altLang="ja-JP" sz="700" b="1" dirty="0">
                <a:solidFill>
                  <a:prstClr val="black"/>
                </a:solidFill>
                <a:latin typeface="Arial Nova" panose="020B0504020202020204" pitchFamily="34" charset="0"/>
                <a:ea typeface="BIZ UDPゴシック"/>
              </a:rPr>
              <a:t>Medical</a:t>
            </a:r>
          </a:p>
          <a:p>
            <a:pPr algn="ctr" defTabSz="316523"/>
            <a:r>
              <a:rPr kumimoji="1" lang="en-AU" altLang="ja-JP" sz="700" b="1" dirty="0">
                <a:solidFill>
                  <a:prstClr val="black"/>
                </a:solidFill>
                <a:latin typeface="Arial Nova" panose="020B0504020202020204" pitchFamily="34" charset="0"/>
                <a:ea typeface="BIZ UDPゴシック"/>
              </a:rPr>
              <a:t>Room</a:t>
            </a:r>
            <a:endParaRPr kumimoji="1" lang="en-US" altLang="ja-JP" sz="700" b="1" dirty="0">
              <a:solidFill>
                <a:prstClr val="black"/>
              </a:solidFill>
              <a:latin typeface="Arial Nova" panose="020B0504020202020204" pitchFamily="34" charset="0"/>
              <a:ea typeface="BIZ UDPゴシック"/>
            </a:endParaRPr>
          </a:p>
        </p:txBody>
      </p:sp>
      <p:sp>
        <p:nvSpPr>
          <p:cNvPr id="20" name="正方形/長方形 154">
            <a:extLst>
              <a:ext uri="{FF2B5EF4-FFF2-40B4-BE49-F238E27FC236}">
                <a16:creationId xmlns:a16="http://schemas.microsoft.com/office/drawing/2014/main" id="{4533EC2A-B28D-0D54-F943-AEBB53D055B8}"/>
              </a:ext>
            </a:extLst>
          </p:cNvPr>
          <p:cNvSpPr/>
          <p:nvPr/>
        </p:nvSpPr>
        <p:spPr>
          <a:xfrm>
            <a:off x="7099300" y="3776070"/>
            <a:ext cx="1142999" cy="162524"/>
          </a:xfrm>
          <a:prstGeom prst="rect">
            <a:avLst/>
          </a:prstGeom>
          <a:solidFill>
            <a:schemeClr val="bg1"/>
          </a:solidFill>
          <a:ln w="9525">
            <a:solidFill>
              <a:srgbClr val="FF0000"/>
            </a:solidFill>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lIns="24923" tIns="0" rIns="24923" bIns="0" rtlCol="0" anchor="ctr"/>
          <a:lstStyle/>
          <a:p>
            <a:pPr algn="ctr" defTabSz="316523"/>
            <a:r>
              <a:rPr kumimoji="1" lang="en-US" altLang="ja-JP" sz="700" b="1" dirty="0">
                <a:solidFill>
                  <a:prstClr val="black"/>
                </a:solidFill>
                <a:latin typeface="Arial Nova" panose="020B0504020202020204" pitchFamily="34" charset="0"/>
                <a:ea typeface="BIZ UDPゴシック"/>
              </a:rPr>
              <a:t>Player &amp; Spectator Entry</a:t>
            </a:r>
          </a:p>
        </p:txBody>
      </p:sp>
      <p:cxnSp>
        <p:nvCxnSpPr>
          <p:cNvPr id="22" name="直線コネクタ 153">
            <a:extLst>
              <a:ext uri="{FF2B5EF4-FFF2-40B4-BE49-F238E27FC236}">
                <a16:creationId xmlns:a16="http://schemas.microsoft.com/office/drawing/2014/main" id="{0AAB58F1-32AA-0096-AF12-1775A355798B}"/>
              </a:ext>
            </a:extLst>
          </p:cNvPr>
          <p:cNvCxnSpPr>
            <a:cxnSpLocks/>
          </p:cNvCxnSpPr>
          <p:nvPr/>
        </p:nvCxnSpPr>
        <p:spPr>
          <a:xfrm flipH="1" flipV="1">
            <a:off x="6876225" y="3336878"/>
            <a:ext cx="223075" cy="441372"/>
          </a:xfrm>
          <a:prstGeom prst="line">
            <a:avLst/>
          </a:prstGeom>
          <a:ln>
            <a:solidFill>
              <a:srgbClr val="FF0000"/>
            </a:solidFill>
            <a:headEnd type="none"/>
            <a:tailEnd type="oval" w="sm" len="sm"/>
          </a:ln>
          <a:effectLst>
            <a:glow rad="12700">
              <a:schemeClr val="bg1"/>
            </a:glow>
          </a:effectLst>
        </p:spPr>
        <p:style>
          <a:lnRef idx="1">
            <a:schemeClr val="accent1"/>
          </a:lnRef>
          <a:fillRef idx="0">
            <a:schemeClr val="accent1"/>
          </a:fillRef>
          <a:effectRef idx="0">
            <a:schemeClr val="accent1"/>
          </a:effectRef>
          <a:fontRef idx="minor">
            <a:schemeClr val="tx1"/>
          </a:fontRef>
        </p:style>
      </p:cxnSp>
      <p:sp>
        <p:nvSpPr>
          <p:cNvPr id="28" name="テキスト ボックス 114">
            <a:extLst>
              <a:ext uri="{FF2B5EF4-FFF2-40B4-BE49-F238E27FC236}">
                <a16:creationId xmlns:a16="http://schemas.microsoft.com/office/drawing/2014/main" id="{28CA8C90-FDD7-FDC8-8EBB-690B316FC438}"/>
              </a:ext>
            </a:extLst>
          </p:cNvPr>
          <p:cNvSpPr txBox="1"/>
          <p:nvPr/>
        </p:nvSpPr>
        <p:spPr>
          <a:xfrm>
            <a:off x="7161850" y="2676260"/>
            <a:ext cx="693100" cy="169277"/>
          </a:xfrm>
          <a:prstGeom prst="rect">
            <a:avLst/>
          </a:prstGeom>
          <a:solidFill>
            <a:schemeClr val="bg1"/>
          </a:solidFill>
          <a:ln w="12700">
            <a:solidFill>
              <a:srgbClr val="00B050"/>
            </a:solidFill>
          </a:ln>
        </p:spPr>
        <p:txBody>
          <a:bodyPr wrap="square" rtlCol="0">
            <a:spAutoFit/>
          </a:bodyPr>
          <a:lstStyle/>
          <a:p>
            <a:pPr algn="ctr" defTabSz="316523"/>
            <a:r>
              <a:rPr kumimoji="1" lang="en-AU" altLang="ja-JP" sz="500" b="1" dirty="0">
                <a:solidFill>
                  <a:prstClr val="black"/>
                </a:solidFill>
                <a:latin typeface="Arial Nova" panose="020B0504020202020204" pitchFamily="34" charset="0"/>
                <a:ea typeface="BIZ UDPゴシック"/>
              </a:rPr>
              <a:t>Stairs to Stand</a:t>
            </a:r>
            <a:endParaRPr kumimoji="1" lang="ja-JP" altLang="en-US" sz="500" b="1" dirty="0">
              <a:solidFill>
                <a:prstClr val="black"/>
              </a:solidFill>
              <a:latin typeface="Arial Nova" panose="020B0504020202020204" pitchFamily="34" charset="0"/>
              <a:ea typeface="BIZ UDPゴシック"/>
            </a:endParaRPr>
          </a:p>
        </p:txBody>
      </p:sp>
      <p:cxnSp>
        <p:nvCxnSpPr>
          <p:cNvPr id="29" name="直線コネクタ 153">
            <a:extLst>
              <a:ext uri="{FF2B5EF4-FFF2-40B4-BE49-F238E27FC236}">
                <a16:creationId xmlns:a16="http://schemas.microsoft.com/office/drawing/2014/main" id="{7D1B2D90-9428-5B32-5BB6-9CB361CBDE2F}"/>
              </a:ext>
            </a:extLst>
          </p:cNvPr>
          <p:cNvCxnSpPr>
            <a:cxnSpLocks/>
          </p:cNvCxnSpPr>
          <p:nvPr/>
        </p:nvCxnSpPr>
        <p:spPr>
          <a:xfrm>
            <a:off x="7327900" y="2845537"/>
            <a:ext cx="0" cy="170713"/>
          </a:xfrm>
          <a:prstGeom prst="line">
            <a:avLst/>
          </a:prstGeom>
          <a:ln>
            <a:solidFill>
              <a:srgbClr val="00B050"/>
            </a:solidFill>
            <a:headEnd type="none"/>
            <a:tailEnd type="oval" w="sm" len="sm"/>
          </a:ln>
          <a:effectLst>
            <a:glow rad="12700">
              <a:schemeClr val="bg1"/>
            </a:glow>
          </a:effectLst>
        </p:spPr>
        <p:style>
          <a:lnRef idx="1">
            <a:schemeClr val="accent1"/>
          </a:lnRef>
          <a:fillRef idx="0">
            <a:schemeClr val="accent1"/>
          </a:fillRef>
          <a:effectRef idx="0">
            <a:schemeClr val="accent1"/>
          </a:effectRef>
          <a:fontRef idx="minor">
            <a:schemeClr val="tx1"/>
          </a:fontRef>
        </p:style>
      </p:cxnSp>
      <p:cxnSp>
        <p:nvCxnSpPr>
          <p:cNvPr id="37" name="直線矢印コネクタ 125">
            <a:extLst>
              <a:ext uri="{FF2B5EF4-FFF2-40B4-BE49-F238E27FC236}">
                <a16:creationId xmlns:a16="http://schemas.microsoft.com/office/drawing/2014/main" id="{C5595768-859C-3066-35A4-E38D3D0A91BC}"/>
              </a:ext>
            </a:extLst>
          </p:cNvPr>
          <p:cNvCxnSpPr>
            <a:cxnSpLocks/>
          </p:cNvCxnSpPr>
          <p:nvPr/>
        </p:nvCxnSpPr>
        <p:spPr>
          <a:xfrm flipV="1">
            <a:off x="5651500" y="3789685"/>
            <a:ext cx="829500" cy="6919"/>
          </a:xfrm>
          <a:prstGeom prst="straightConnector1">
            <a:avLst/>
          </a:prstGeom>
          <a:noFill/>
          <a:ln w="38100" cap="rnd">
            <a:solidFill>
              <a:srgbClr val="FF0000"/>
            </a:solidFill>
            <a:prstDash val="sysDot"/>
            <a:tailEnd type="triangle" w="sm" len="med"/>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cxnSp>
      <p:cxnSp>
        <p:nvCxnSpPr>
          <p:cNvPr id="38" name="直線矢印コネクタ 125">
            <a:extLst>
              <a:ext uri="{FF2B5EF4-FFF2-40B4-BE49-F238E27FC236}">
                <a16:creationId xmlns:a16="http://schemas.microsoft.com/office/drawing/2014/main" id="{1991D210-1313-D933-9618-A3FC3A96E45D}"/>
              </a:ext>
            </a:extLst>
          </p:cNvPr>
          <p:cNvCxnSpPr>
            <a:cxnSpLocks/>
          </p:cNvCxnSpPr>
          <p:nvPr/>
        </p:nvCxnSpPr>
        <p:spPr>
          <a:xfrm flipV="1">
            <a:off x="6565900" y="3397250"/>
            <a:ext cx="228600" cy="369565"/>
          </a:xfrm>
          <a:prstGeom prst="straightConnector1">
            <a:avLst/>
          </a:prstGeom>
          <a:noFill/>
          <a:ln w="38100" cap="rnd">
            <a:solidFill>
              <a:srgbClr val="FF0000"/>
            </a:solidFill>
            <a:prstDash val="sysDot"/>
            <a:tailEnd type="triangle" w="sm" len="med"/>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cxnSp>
      <p:cxnSp>
        <p:nvCxnSpPr>
          <p:cNvPr id="41" name="直線矢印コネクタ 125">
            <a:extLst>
              <a:ext uri="{FF2B5EF4-FFF2-40B4-BE49-F238E27FC236}">
                <a16:creationId xmlns:a16="http://schemas.microsoft.com/office/drawing/2014/main" id="{1794557D-C484-6CC9-F65B-7641C1E6023D}"/>
              </a:ext>
            </a:extLst>
          </p:cNvPr>
          <p:cNvCxnSpPr>
            <a:cxnSpLocks/>
          </p:cNvCxnSpPr>
          <p:nvPr/>
        </p:nvCxnSpPr>
        <p:spPr>
          <a:xfrm>
            <a:off x="6919104" y="2505547"/>
            <a:ext cx="817591" cy="0"/>
          </a:xfrm>
          <a:prstGeom prst="straightConnector1">
            <a:avLst/>
          </a:prstGeom>
          <a:noFill/>
          <a:ln w="38100" cap="rnd">
            <a:solidFill>
              <a:srgbClr val="FF0000"/>
            </a:solidFill>
            <a:prstDash val="sysDot"/>
            <a:tailEnd type="triangle" w="sm" len="med"/>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cxnSp>
      <p:cxnSp>
        <p:nvCxnSpPr>
          <p:cNvPr id="42" name="直線矢印コネクタ 125">
            <a:extLst>
              <a:ext uri="{FF2B5EF4-FFF2-40B4-BE49-F238E27FC236}">
                <a16:creationId xmlns:a16="http://schemas.microsoft.com/office/drawing/2014/main" id="{F19494CB-A1B4-E250-9267-A6D69451AE2E}"/>
              </a:ext>
            </a:extLst>
          </p:cNvPr>
          <p:cNvCxnSpPr>
            <a:cxnSpLocks/>
          </p:cNvCxnSpPr>
          <p:nvPr/>
        </p:nvCxnSpPr>
        <p:spPr>
          <a:xfrm flipH="1" flipV="1">
            <a:off x="6106794" y="2495178"/>
            <a:ext cx="728250" cy="10369"/>
          </a:xfrm>
          <a:prstGeom prst="straightConnector1">
            <a:avLst/>
          </a:prstGeom>
          <a:noFill/>
          <a:ln w="38100" cap="rnd">
            <a:solidFill>
              <a:srgbClr val="FF0000"/>
            </a:solidFill>
            <a:prstDash val="sysDot"/>
            <a:tailEnd type="triangle" w="sm" len="med"/>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cxnSp>
      <p:cxnSp>
        <p:nvCxnSpPr>
          <p:cNvPr id="47" name="直線矢印コネクタ 125">
            <a:extLst>
              <a:ext uri="{FF2B5EF4-FFF2-40B4-BE49-F238E27FC236}">
                <a16:creationId xmlns:a16="http://schemas.microsoft.com/office/drawing/2014/main" id="{F95CC19D-4C35-77DF-B2CF-B6DDEAA21A0E}"/>
              </a:ext>
            </a:extLst>
          </p:cNvPr>
          <p:cNvCxnSpPr>
            <a:cxnSpLocks/>
          </p:cNvCxnSpPr>
          <p:nvPr/>
        </p:nvCxnSpPr>
        <p:spPr>
          <a:xfrm flipV="1">
            <a:off x="6861976" y="2560320"/>
            <a:ext cx="0" cy="547958"/>
          </a:xfrm>
          <a:prstGeom prst="straightConnector1">
            <a:avLst/>
          </a:prstGeom>
          <a:noFill/>
          <a:ln w="38100" cap="rnd">
            <a:solidFill>
              <a:srgbClr val="FF0000"/>
            </a:solidFill>
            <a:prstDash val="sysDot"/>
            <a:tailEnd type="triangle" w="sm" len="med"/>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cxnSp>
      <p:sp>
        <p:nvSpPr>
          <p:cNvPr id="3" name="テキスト ボックス 111">
            <a:extLst>
              <a:ext uri="{FF2B5EF4-FFF2-40B4-BE49-F238E27FC236}">
                <a16:creationId xmlns:a16="http://schemas.microsoft.com/office/drawing/2014/main" id="{FD0F7D00-CDBD-367E-C9D1-5E0139379CA7}"/>
              </a:ext>
            </a:extLst>
          </p:cNvPr>
          <p:cNvSpPr txBox="1"/>
          <p:nvPr/>
        </p:nvSpPr>
        <p:spPr>
          <a:xfrm>
            <a:off x="3550370" y="1244820"/>
            <a:ext cx="1670867" cy="261610"/>
          </a:xfrm>
          <a:prstGeom prst="rect">
            <a:avLst/>
          </a:prstGeom>
          <a:noFill/>
        </p:spPr>
        <p:txBody>
          <a:bodyPr wrap="square" rtlCol="0">
            <a:spAutoFit/>
          </a:bodyPr>
          <a:lstStyle/>
          <a:p>
            <a:pPr defTabSz="316523"/>
            <a:r>
              <a:rPr kumimoji="1" lang="en-US" altLang="ja-JP" sz="1100" b="1" dirty="0">
                <a:solidFill>
                  <a:prstClr val="black"/>
                </a:solidFill>
                <a:latin typeface="Arial Nova" panose="020B0504020202020204" pitchFamily="34" charset="0"/>
                <a:ea typeface="BIZ UDPゴシック"/>
              </a:rPr>
              <a:t>Pitch-Level Room Map</a:t>
            </a:r>
            <a:endParaRPr kumimoji="1" lang="ja-JP" altLang="en-US" sz="1100" b="1" dirty="0">
              <a:solidFill>
                <a:prstClr val="black"/>
              </a:solidFill>
              <a:latin typeface="Arial Nova" panose="020B0504020202020204" pitchFamily="34" charset="0"/>
              <a:ea typeface="BIZ UDPゴシック"/>
            </a:endParaRPr>
          </a:p>
        </p:txBody>
      </p:sp>
      <p:grpSp>
        <p:nvGrpSpPr>
          <p:cNvPr id="4" name="グループ化 92">
            <a:extLst>
              <a:ext uri="{FF2B5EF4-FFF2-40B4-BE49-F238E27FC236}">
                <a16:creationId xmlns:a16="http://schemas.microsoft.com/office/drawing/2014/main" id="{576F5609-0335-EE10-29DE-31374925597C}"/>
              </a:ext>
            </a:extLst>
          </p:cNvPr>
          <p:cNvGrpSpPr/>
          <p:nvPr/>
        </p:nvGrpSpPr>
        <p:grpSpPr>
          <a:xfrm>
            <a:off x="4329030" y="3695589"/>
            <a:ext cx="854405" cy="188192"/>
            <a:chOff x="-340397" y="540955"/>
            <a:chExt cx="1183904" cy="127825"/>
          </a:xfrm>
        </p:grpSpPr>
        <p:cxnSp>
          <p:nvCxnSpPr>
            <p:cNvPr id="5" name="直線矢印コネクタ 93">
              <a:extLst>
                <a:ext uri="{FF2B5EF4-FFF2-40B4-BE49-F238E27FC236}">
                  <a16:creationId xmlns:a16="http://schemas.microsoft.com/office/drawing/2014/main" id="{03AEE2F2-754D-011D-4063-39FCB069B542}"/>
                </a:ext>
              </a:extLst>
            </p:cNvPr>
            <p:cNvCxnSpPr>
              <a:cxnSpLocks/>
            </p:cNvCxnSpPr>
            <p:nvPr/>
          </p:nvCxnSpPr>
          <p:spPr>
            <a:xfrm>
              <a:off x="524211" y="608512"/>
              <a:ext cx="319296" cy="0"/>
            </a:xfrm>
            <a:prstGeom prst="straightConnector1">
              <a:avLst/>
            </a:prstGeom>
            <a:noFill/>
            <a:ln w="38100" cap="rnd">
              <a:solidFill>
                <a:srgbClr val="FF0000"/>
              </a:solidFill>
              <a:prstDash val="sysDot"/>
              <a:tailEnd type="triangle" w="sm" len="med"/>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cxnSp>
        <p:sp>
          <p:nvSpPr>
            <p:cNvPr id="6" name="テキスト ボックス 94">
              <a:extLst>
                <a:ext uri="{FF2B5EF4-FFF2-40B4-BE49-F238E27FC236}">
                  <a16:creationId xmlns:a16="http://schemas.microsoft.com/office/drawing/2014/main" id="{34F7221D-ABB6-9723-8864-9317F6D4F001}"/>
                </a:ext>
              </a:extLst>
            </p:cNvPr>
            <p:cNvSpPr txBox="1"/>
            <p:nvPr/>
          </p:nvSpPr>
          <p:spPr>
            <a:xfrm>
              <a:off x="-340397" y="540955"/>
              <a:ext cx="1056352" cy="127825"/>
            </a:xfrm>
            <a:prstGeom prst="rect">
              <a:avLst/>
            </a:prstGeom>
            <a:noFill/>
          </p:spPr>
          <p:txBody>
            <a:bodyPr wrap="square" rtlCol="0">
              <a:spAutoFit/>
            </a:bodyPr>
            <a:lstStyle/>
            <a:p>
              <a:pPr defTabSz="316523"/>
              <a:r>
                <a:rPr kumimoji="1" lang="en-AU" altLang="ja-JP" sz="623" b="1" dirty="0">
                  <a:solidFill>
                    <a:prstClr val="black"/>
                  </a:solidFill>
                  <a:latin typeface="Arial Nova" panose="020B0504020202020204" pitchFamily="34" charset="0"/>
                  <a:ea typeface="BIZ UDPゴシック"/>
                </a:rPr>
                <a:t>Player Route</a:t>
              </a:r>
              <a:endParaRPr kumimoji="1" lang="ja-JP" altLang="en-US" sz="623" b="1" dirty="0">
                <a:solidFill>
                  <a:prstClr val="black"/>
                </a:solidFill>
                <a:latin typeface="Arial Nova" panose="020B0504020202020204" pitchFamily="34" charset="0"/>
                <a:ea typeface="BIZ UDPゴシック"/>
              </a:endParaRPr>
            </a:p>
          </p:txBody>
        </p:sp>
      </p:grpSp>
      <p:sp>
        <p:nvSpPr>
          <p:cNvPr id="25" name="TextBox 24">
            <a:extLst>
              <a:ext uri="{FF2B5EF4-FFF2-40B4-BE49-F238E27FC236}">
                <a16:creationId xmlns:a16="http://schemas.microsoft.com/office/drawing/2014/main" id="{9580D949-C3B7-98C8-E1CE-AAF7BA80E190}"/>
              </a:ext>
            </a:extLst>
          </p:cNvPr>
          <p:cNvSpPr txBox="1"/>
          <p:nvPr/>
        </p:nvSpPr>
        <p:spPr>
          <a:xfrm>
            <a:off x="6350681" y="1190959"/>
            <a:ext cx="968725" cy="369332"/>
          </a:xfrm>
          <a:prstGeom prst="rect">
            <a:avLst/>
          </a:prstGeom>
          <a:noFill/>
        </p:spPr>
        <p:txBody>
          <a:bodyPr wrap="square" rtlCol="0">
            <a:spAutoFit/>
          </a:bodyPr>
          <a:lstStyle/>
          <a:p>
            <a:pPr algn="ctr"/>
            <a:r>
              <a:rPr lang="en-AU" sz="900" b="1" dirty="0">
                <a:latin typeface="Franklin Gothic Book" panose="020B0503020102020204" pitchFamily="34" charset="0"/>
              </a:rPr>
              <a:t>▲</a:t>
            </a:r>
            <a:endParaRPr lang="en-AU" sz="900" b="1" dirty="0"/>
          </a:p>
          <a:p>
            <a:pPr algn="ctr"/>
            <a:r>
              <a:rPr lang="en-AU" sz="900" b="1" dirty="0"/>
              <a:t>Field of Play</a:t>
            </a:r>
          </a:p>
        </p:txBody>
      </p:sp>
      <p:cxnSp>
        <p:nvCxnSpPr>
          <p:cNvPr id="26" name="直線矢印コネクタ 125">
            <a:extLst>
              <a:ext uri="{FF2B5EF4-FFF2-40B4-BE49-F238E27FC236}">
                <a16:creationId xmlns:a16="http://schemas.microsoft.com/office/drawing/2014/main" id="{2271D907-C0F3-292B-105B-186AF2FF0443}"/>
              </a:ext>
            </a:extLst>
          </p:cNvPr>
          <p:cNvCxnSpPr>
            <a:cxnSpLocks/>
          </p:cNvCxnSpPr>
          <p:nvPr/>
        </p:nvCxnSpPr>
        <p:spPr>
          <a:xfrm flipH="1">
            <a:off x="7161850" y="5759450"/>
            <a:ext cx="294203" cy="0"/>
          </a:xfrm>
          <a:prstGeom prst="straightConnector1">
            <a:avLst/>
          </a:prstGeom>
          <a:noFill/>
          <a:ln w="38100" cap="rnd">
            <a:solidFill>
              <a:srgbClr val="00B050"/>
            </a:solidFill>
            <a:prstDash val="sysDot"/>
            <a:tailEnd type="triangle" w="sm" len="med"/>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cxnSp>
      <p:cxnSp>
        <p:nvCxnSpPr>
          <p:cNvPr id="32" name="直線矢印コネクタ 125">
            <a:extLst>
              <a:ext uri="{FF2B5EF4-FFF2-40B4-BE49-F238E27FC236}">
                <a16:creationId xmlns:a16="http://schemas.microsoft.com/office/drawing/2014/main" id="{02349FD8-157D-274D-AC6D-99DFE183A9A0}"/>
              </a:ext>
            </a:extLst>
          </p:cNvPr>
          <p:cNvCxnSpPr>
            <a:cxnSpLocks/>
          </p:cNvCxnSpPr>
          <p:nvPr/>
        </p:nvCxnSpPr>
        <p:spPr>
          <a:xfrm flipV="1">
            <a:off x="6919104" y="5226050"/>
            <a:ext cx="0" cy="457200"/>
          </a:xfrm>
          <a:prstGeom prst="straightConnector1">
            <a:avLst/>
          </a:prstGeom>
          <a:noFill/>
          <a:ln w="38100" cap="rnd">
            <a:solidFill>
              <a:srgbClr val="00B050"/>
            </a:solidFill>
            <a:prstDash val="sysDot"/>
            <a:tailEnd type="triangle" w="sm" len="med"/>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cxnSp>
      <p:cxnSp>
        <p:nvCxnSpPr>
          <p:cNvPr id="45" name="直線矢印コネクタ 125">
            <a:extLst>
              <a:ext uri="{FF2B5EF4-FFF2-40B4-BE49-F238E27FC236}">
                <a16:creationId xmlns:a16="http://schemas.microsoft.com/office/drawing/2014/main" id="{FC0E0EEF-E0AC-5B69-079E-0AEC380DFF91}"/>
              </a:ext>
            </a:extLst>
          </p:cNvPr>
          <p:cNvCxnSpPr>
            <a:cxnSpLocks/>
          </p:cNvCxnSpPr>
          <p:nvPr/>
        </p:nvCxnSpPr>
        <p:spPr>
          <a:xfrm>
            <a:off x="6955250" y="3092450"/>
            <a:ext cx="288100" cy="0"/>
          </a:xfrm>
          <a:prstGeom prst="straightConnector1">
            <a:avLst/>
          </a:prstGeom>
          <a:noFill/>
          <a:ln w="38100" cap="rnd">
            <a:solidFill>
              <a:srgbClr val="00B050"/>
            </a:solidFill>
            <a:prstDash val="sysDot"/>
            <a:tailEnd type="triangle" w="sm" len="med"/>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cxnSp>
      <p:cxnSp>
        <p:nvCxnSpPr>
          <p:cNvPr id="49" name="直線矢印コネクタ 125">
            <a:extLst>
              <a:ext uri="{FF2B5EF4-FFF2-40B4-BE49-F238E27FC236}">
                <a16:creationId xmlns:a16="http://schemas.microsoft.com/office/drawing/2014/main" id="{2150E3BA-96AC-256F-926B-10072C795B60}"/>
              </a:ext>
            </a:extLst>
          </p:cNvPr>
          <p:cNvCxnSpPr>
            <a:cxnSpLocks/>
          </p:cNvCxnSpPr>
          <p:nvPr/>
        </p:nvCxnSpPr>
        <p:spPr>
          <a:xfrm flipV="1">
            <a:off x="5076309" y="1506430"/>
            <a:ext cx="15074" cy="823008"/>
          </a:xfrm>
          <a:prstGeom prst="straightConnector1">
            <a:avLst/>
          </a:prstGeom>
          <a:noFill/>
          <a:ln w="38100" cap="rnd">
            <a:solidFill>
              <a:srgbClr val="FF0000"/>
            </a:solidFill>
            <a:prstDash val="sysDot"/>
            <a:tailEnd type="triangle" w="sm" len="med"/>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cxnSp>
      <p:cxnSp>
        <p:nvCxnSpPr>
          <p:cNvPr id="52" name="直線矢印コネクタ 125">
            <a:extLst>
              <a:ext uri="{FF2B5EF4-FFF2-40B4-BE49-F238E27FC236}">
                <a16:creationId xmlns:a16="http://schemas.microsoft.com/office/drawing/2014/main" id="{2D432B15-F124-27D0-43D8-6F6CBEEE51EC}"/>
              </a:ext>
            </a:extLst>
          </p:cNvPr>
          <p:cNvCxnSpPr>
            <a:cxnSpLocks/>
          </p:cNvCxnSpPr>
          <p:nvPr/>
        </p:nvCxnSpPr>
        <p:spPr>
          <a:xfrm flipV="1">
            <a:off x="8497507" y="1506430"/>
            <a:ext cx="0" cy="823008"/>
          </a:xfrm>
          <a:prstGeom prst="straightConnector1">
            <a:avLst/>
          </a:prstGeom>
          <a:noFill/>
          <a:ln w="38100" cap="rnd">
            <a:solidFill>
              <a:srgbClr val="FF0000"/>
            </a:solidFill>
            <a:prstDash val="sysDot"/>
            <a:tailEnd type="triangle" w="sm" len="med"/>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cxnSp>
      <p:grpSp>
        <p:nvGrpSpPr>
          <p:cNvPr id="11" name="グループ化 92">
            <a:extLst>
              <a:ext uri="{FF2B5EF4-FFF2-40B4-BE49-F238E27FC236}">
                <a16:creationId xmlns:a16="http://schemas.microsoft.com/office/drawing/2014/main" id="{D6C65C53-68D5-1F54-E853-A79689B0DCFE}"/>
              </a:ext>
            </a:extLst>
          </p:cNvPr>
          <p:cNvGrpSpPr/>
          <p:nvPr/>
        </p:nvGrpSpPr>
        <p:grpSpPr>
          <a:xfrm>
            <a:off x="5825795" y="6088800"/>
            <a:ext cx="854405" cy="188192"/>
            <a:chOff x="-340397" y="540955"/>
            <a:chExt cx="1183904" cy="127825"/>
          </a:xfrm>
        </p:grpSpPr>
        <p:cxnSp>
          <p:nvCxnSpPr>
            <p:cNvPr id="21" name="直線矢印コネクタ 93">
              <a:extLst>
                <a:ext uri="{FF2B5EF4-FFF2-40B4-BE49-F238E27FC236}">
                  <a16:creationId xmlns:a16="http://schemas.microsoft.com/office/drawing/2014/main" id="{54EB6158-3083-CB7F-36E0-AB9B8961394F}"/>
                </a:ext>
              </a:extLst>
            </p:cNvPr>
            <p:cNvCxnSpPr>
              <a:cxnSpLocks/>
            </p:cNvCxnSpPr>
            <p:nvPr/>
          </p:nvCxnSpPr>
          <p:spPr>
            <a:xfrm>
              <a:off x="524211" y="608512"/>
              <a:ext cx="319296" cy="0"/>
            </a:xfrm>
            <a:prstGeom prst="straightConnector1">
              <a:avLst/>
            </a:prstGeom>
            <a:noFill/>
            <a:ln w="38100" cap="rnd">
              <a:solidFill>
                <a:srgbClr val="FF0000"/>
              </a:solidFill>
              <a:prstDash val="sysDot"/>
              <a:tailEnd type="triangle" w="sm" len="med"/>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cxnSp>
        <p:sp>
          <p:nvSpPr>
            <p:cNvPr id="23" name="テキスト ボックス 94">
              <a:extLst>
                <a:ext uri="{FF2B5EF4-FFF2-40B4-BE49-F238E27FC236}">
                  <a16:creationId xmlns:a16="http://schemas.microsoft.com/office/drawing/2014/main" id="{A70740D0-184A-A657-BE35-25C25AE24A5D}"/>
                </a:ext>
              </a:extLst>
            </p:cNvPr>
            <p:cNvSpPr txBox="1"/>
            <p:nvPr/>
          </p:nvSpPr>
          <p:spPr>
            <a:xfrm>
              <a:off x="-340397" y="540955"/>
              <a:ext cx="1056352" cy="127825"/>
            </a:xfrm>
            <a:prstGeom prst="rect">
              <a:avLst/>
            </a:prstGeom>
            <a:noFill/>
          </p:spPr>
          <p:txBody>
            <a:bodyPr wrap="square" rtlCol="0">
              <a:spAutoFit/>
            </a:bodyPr>
            <a:lstStyle/>
            <a:p>
              <a:pPr defTabSz="316523"/>
              <a:r>
                <a:rPr kumimoji="1" lang="en-AU" altLang="ja-JP" sz="623" b="1" dirty="0">
                  <a:solidFill>
                    <a:prstClr val="black"/>
                  </a:solidFill>
                  <a:latin typeface="Arial Nova" panose="020B0504020202020204" pitchFamily="34" charset="0"/>
                  <a:ea typeface="BIZ UDPゴシック"/>
                </a:rPr>
                <a:t> Route</a:t>
              </a:r>
              <a:endParaRPr kumimoji="1" lang="ja-JP" altLang="en-US" sz="623" b="1" dirty="0">
                <a:solidFill>
                  <a:prstClr val="black"/>
                </a:solidFill>
                <a:latin typeface="Arial Nova" panose="020B0504020202020204" pitchFamily="34" charset="0"/>
                <a:ea typeface="BIZ UDPゴシック"/>
              </a:endParaRPr>
            </a:p>
          </p:txBody>
        </p:sp>
      </p:grpSp>
      <p:sp>
        <p:nvSpPr>
          <p:cNvPr id="8" name="TextBox 7">
            <a:extLst>
              <a:ext uri="{FF2B5EF4-FFF2-40B4-BE49-F238E27FC236}">
                <a16:creationId xmlns:a16="http://schemas.microsoft.com/office/drawing/2014/main" id="{8BE17F69-A4C7-752D-803B-0DB3BE07D33D}"/>
              </a:ext>
            </a:extLst>
          </p:cNvPr>
          <p:cNvSpPr txBox="1"/>
          <p:nvPr/>
        </p:nvSpPr>
        <p:spPr>
          <a:xfrm>
            <a:off x="8569731" y="4310175"/>
            <a:ext cx="1577569" cy="276999"/>
          </a:xfrm>
          <a:prstGeom prst="rect">
            <a:avLst/>
          </a:prstGeom>
          <a:noFill/>
        </p:spPr>
        <p:txBody>
          <a:bodyPr wrap="square" rtlCol="0">
            <a:spAutoFit/>
          </a:bodyPr>
          <a:lstStyle/>
          <a:p>
            <a:r>
              <a:rPr lang="en-AU" sz="1200" b="1" dirty="0">
                <a:latin typeface="Open Sans" panose="020B0606030504020204" pitchFamily="34" charset="0"/>
                <a:ea typeface="Open Sans" panose="020B0606030504020204" pitchFamily="34" charset="0"/>
                <a:cs typeface="Open Sans" panose="020B0606030504020204" pitchFamily="34" charset="0"/>
              </a:rPr>
              <a:t>2nd Floor Seating</a:t>
            </a:r>
          </a:p>
        </p:txBody>
      </p:sp>
    </p:spTree>
    <p:extLst>
      <p:ext uri="{BB962C8B-B14F-4D97-AF65-F5344CB8AC3E}">
        <p14:creationId xmlns:p14="http://schemas.microsoft.com/office/powerpoint/2010/main" val="2584712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2A6E14-EAF2-2ED7-29A0-6F935F4AF314}"/>
              </a:ext>
            </a:extLst>
          </p:cNvPr>
          <p:cNvSpPr txBox="1"/>
          <p:nvPr/>
        </p:nvSpPr>
        <p:spPr>
          <a:xfrm>
            <a:off x="393700" y="273050"/>
            <a:ext cx="5346914" cy="461665"/>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44546A"/>
                </a:solidFill>
                <a:effectLst/>
                <a:uLnTx/>
                <a:uFillTx/>
                <a:latin typeface="Open Sans" panose="020B0606030504020204" pitchFamily="34" charset="0"/>
                <a:ea typeface="Open Sans" panose="020B0606030504020204" pitchFamily="34" charset="0"/>
                <a:cs typeface="Open Sans" panose="020B0606030504020204" pitchFamily="34" charset="0"/>
              </a:rPr>
              <a:t>TEAM INFORMATION - </a:t>
            </a:r>
            <a:r>
              <a:rPr lang="en-AU" sz="2400" b="1" spc="-10" dirty="0">
                <a:solidFill>
                  <a:srgbClr val="002060"/>
                </a:solidFill>
                <a:latin typeface="Open Sans" panose="020B0606030504020204" pitchFamily="34" charset="0"/>
                <a:ea typeface="Open Sans" panose="020B0606030504020204" pitchFamily="34" charset="0"/>
                <a:cs typeface="Open Sans" panose="020B0606030504020204" pitchFamily="34" charset="0"/>
              </a:rPr>
              <a:t>2</a:t>
            </a:r>
            <a:endParaRPr kumimoji="0" lang="en-AU" sz="2400" b="1" i="0" u="none" strike="noStrike" kern="1200" cap="none" spc="-1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3">
            <a:extLst>
              <a:ext uri="{FF2B5EF4-FFF2-40B4-BE49-F238E27FC236}">
                <a16:creationId xmlns:a16="http://schemas.microsoft.com/office/drawing/2014/main" id="{BF920AD5-E5EE-7C19-180C-46A77CB8978A}"/>
              </a:ext>
            </a:extLst>
          </p:cNvPr>
          <p:cNvSpPr txBox="1"/>
          <p:nvPr/>
        </p:nvSpPr>
        <p:spPr>
          <a:xfrm>
            <a:off x="768722" y="1263650"/>
            <a:ext cx="9486583" cy="4479430"/>
          </a:xfrm>
          <a:prstGeom prst="rect">
            <a:avLst/>
          </a:prstGeom>
        </p:spPr>
        <p:txBody>
          <a:bodyPr vert="horz" wrap="square" lIns="0" tIns="52069" rIns="0" bIns="0" rtlCol="0">
            <a:spAutoFit/>
          </a:bodyPr>
          <a:lstStyle/>
          <a:p>
            <a:pPr marL="38100">
              <a:lnSpc>
                <a:spcPct val="100000"/>
              </a:lnSpc>
              <a:spcBef>
                <a:spcPts val="409"/>
              </a:spcBef>
            </a:pPr>
            <a:r>
              <a:rP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Changing</a:t>
            </a:r>
            <a:r>
              <a:rPr sz="1600" b="1" spc="-3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Rooms</a:t>
            </a:r>
            <a:endParaRPr lang="en-AU"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8100">
              <a:lnSpc>
                <a:spcPct val="100000"/>
              </a:lnSpc>
              <a:spcBef>
                <a:spcPts val="409"/>
              </a:spcBef>
            </a:pPr>
            <a:r>
              <a:rPr sz="1400" dirty="0">
                <a:solidFill>
                  <a:srgbClr val="FFFF00"/>
                </a:solidFill>
                <a:latin typeface="Arial"/>
                <a:cs typeface="Arial"/>
              </a:rPr>
              <a:t>We</a:t>
            </a:r>
            <a:r>
              <a:rPr sz="1400" spc="-20" dirty="0">
                <a:solidFill>
                  <a:srgbClr val="FFFF00"/>
                </a:solidFill>
                <a:latin typeface="Arial"/>
                <a:cs typeface="Arial"/>
              </a:rPr>
              <a:t> </a:t>
            </a:r>
            <a:r>
              <a:rPr sz="1400" dirty="0">
                <a:solidFill>
                  <a:srgbClr val="FFFF00"/>
                </a:solidFill>
                <a:latin typeface="Arial"/>
                <a:cs typeface="Arial"/>
              </a:rPr>
              <a:t>have</a:t>
            </a:r>
            <a:r>
              <a:rPr sz="1400" spc="-15" dirty="0">
                <a:solidFill>
                  <a:srgbClr val="FFFF00"/>
                </a:solidFill>
                <a:latin typeface="Arial"/>
                <a:cs typeface="Arial"/>
              </a:rPr>
              <a:t> </a:t>
            </a:r>
            <a:r>
              <a:rPr lang="en-AU" sz="1400" spc="-15" dirty="0">
                <a:solidFill>
                  <a:srgbClr val="FFFF00"/>
                </a:solidFill>
                <a:latin typeface="Arial"/>
                <a:cs typeface="Arial"/>
              </a:rPr>
              <a:t>eight (8)</a:t>
            </a:r>
            <a:r>
              <a:rPr sz="1400" spc="-15" dirty="0">
                <a:solidFill>
                  <a:srgbClr val="FFFF00"/>
                </a:solidFill>
                <a:latin typeface="Arial"/>
                <a:cs typeface="Arial"/>
              </a:rPr>
              <a:t> </a:t>
            </a:r>
            <a:r>
              <a:rPr sz="1400" dirty="0">
                <a:solidFill>
                  <a:srgbClr val="FFFF00"/>
                </a:solidFill>
                <a:latin typeface="Arial"/>
                <a:cs typeface="Arial"/>
              </a:rPr>
              <a:t>dedicated</a:t>
            </a:r>
            <a:r>
              <a:rPr sz="1400" spc="-20" dirty="0">
                <a:solidFill>
                  <a:srgbClr val="FFFF00"/>
                </a:solidFill>
                <a:latin typeface="Arial"/>
                <a:cs typeface="Arial"/>
              </a:rPr>
              <a:t> </a:t>
            </a:r>
            <a:r>
              <a:rPr sz="1400" dirty="0">
                <a:solidFill>
                  <a:srgbClr val="FFFF00"/>
                </a:solidFill>
                <a:latin typeface="Arial"/>
                <a:cs typeface="Arial"/>
              </a:rPr>
              <a:t>changing</a:t>
            </a:r>
            <a:r>
              <a:rPr sz="1400" spc="-15" dirty="0">
                <a:solidFill>
                  <a:srgbClr val="FFFF00"/>
                </a:solidFill>
                <a:latin typeface="Arial"/>
                <a:cs typeface="Arial"/>
              </a:rPr>
              <a:t> </a:t>
            </a:r>
            <a:r>
              <a:rPr sz="1400" dirty="0">
                <a:solidFill>
                  <a:srgbClr val="FFFF00"/>
                </a:solidFill>
                <a:latin typeface="Arial"/>
                <a:cs typeface="Arial"/>
              </a:rPr>
              <a:t>rooms</a:t>
            </a:r>
            <a:r>
              <a:rPr sz="1400" spc="-15" dirty="0">
                <a:solidFill>
                  <a:srgbClr val="FFFF00"/>
                </a:solidFill>
                <a:latin typeface="Arial"/>
                <a:cs typeface="Arial"/>
              </a:rPr>
              <a:t> </a:t>
            </a:r>
            <a:r>
              <a:rPr sz="1400" dirty="0">
                <a:solidFill>
                  <a:srgbClr val="FFFF00"/>
                </a:solidFill>
                <a:latin typeface="Arial"/>
                <a:cs typeface="Arial"/>
              </a:rPr>
              <a:t>for</a:t>
            </a:r>
            <a:r>
              <a:rPr sz="1400" spc="-20" dirty="0">
                <a:solidFill>
                  <a:srgbClr val="FFFF00"/>
                </a:solidFill>
                <a:latin typeface="Arial"/>
                <a:cs typeface="Arial"/>
              </a:rPr>
              <a:t> </a:t>
            </a:r>
            <a:r>
              <a:rPr sz="1400" dirty="0">
                <a:solidFill>
                  <a:srgbClr val="FFFF00"/>
                </a:solidFill>
                <a:latin typeface="Arial"/>
                <a:cs typeface="Arial"/>
              </a:rPr>
              <a:t>the</a:t>
            </a:r>
            <a:r>
              <a:rPr sz="1400" spc="-15" dirty="0">
                <a:solidFill>
                  <a:srgbClr val="FFFF00"/>
                </a:solidFill>
                <a:latin typeface="Arial"/>
                <a:cs typeface="Arial"/>
              </a:rPr>
              <a:t> </a:t>
            </a:r>
            <a:r>
              <a:rPr sz="1400" spc="-10" dirty="0">
                <a:solidFill>
                  <a:srgbClr val="FFFF00"/>
                </a:solidFill>
                <a:latin typeface="Arial"/>
                <a:cs typeface="Arial"/>
              </a:rPr>
              <a:t>tournament.</a:t>
            </a:r>
            <a:r>
              <a:rPr sz="1400" spc="-90" dirty="0">
                <a:solidFill>
                  <a:srgbClr val="FFFF00"/>
                </a:solidFill>
                <a:latin typeface="Arial"/>
                <a:cs typeface="Arial"/>
              </a:rPr>
              <a:t> </a:t>
            </a:r>
            <a:r>
              <a:rPr sz="1400" dirty="0">
                <a:solidFill>
                  <a:srgbClr val="FFFF00"/>
                </a:solidFill>
                <a:latin typeface="Arial"/>
                <a:cs typeface="Arial"/>
              </a:rPr>
              <a:t>A</a:t>
            </a:r>
            <a:r>
              <a:rPr sz="1400" spc="-85" dirty="0">
                <a:solidFill>
                  <a:srgbClr val="FFFF00"/>
                </a:solidFill>
                <a:latin typeface="Arial"/>
                <a:cs typeface="Arial"/>
              </a:rPr>
              <a:t> </a:t>
            </a:r>
            <a:r>
              <a:rPr sz="1400" dirty="0">
                <a:solidFill>
                  <a:srgbClr val="FFFF00"/>
                </a:solidFill>
                <a:latin typeface="Arial"/>
                <a:cs typeface="Arial"/>
              </a:rPr>
              <a:t>schedule</a:t>
            </a:r>
            <a:r>
              <a:rPr sz="1400" spc="-15" dirty="0">
                <a:solidFill>
                  <a:srgbClr val="FFFF00"/>
                </a:solidFill>
                <a:latin typeface="Arial"/>
                <a:cs typeface="Arial"/>
              </a:rPr>
              <a:t> </a:t>
            </a:r>
            <a:r>
              <a:rPr sz="1400" dirty="0">
                <a:solidFill>
                  <a:srgbClr val="FFFF00"/>
                </a:solidFill>
                <a:latin typeface="Arial"/>
                <a:cs typeface="Arial"/>
              </a:rPr>
              <a:t>has</a:t>
            </a:r>
            <a:r>
              <a:rPr sz="1400" spc="-15" dirty="0">
                <a:solidFill>
                  <a:srgbClr val="FFFF00"/>
                </a:solidFill>
                <a:latin typeface="Arial"/>
                <a:cs typeface="Arial"/>
              </a:rPr>
              <a:t> </a:t>
            </a:r>
            <a:r>
              <a:rPr sz="1400" dirty="0">
                <a:solidFill>
                  <a:srgbClr val="FFFF00"/>
                </a:solidFill>
                <a:latin typeface="Arial"/>
                <a:cs typeface="Arial"/>
              </a:rPr>
              <a:t>been</a:t>
            </a:r>
            <a:r>
              <a:rPr sz="1400" spc="-15" dirty="0">
                <a:solidFill>
                  <a:srgbClr val="FFFF00"/>
                </a:solidFill>
                <a:latin typeface="Arial"/>
                <a:cs typeface="Arial"/>
              </a:rPr>
              <a:t> </a:t>
            </a:r>
            <a:r>
              <a:rPr sz="1400" dirty="0">
                <a:solidFill>
                  <a:srgbClr val="FFFF00"/>
                </a:solidFill>
                <a:latin typeface="Arial"/>
                <a:cs typeface="Arial"/>
              </a:rPr>
              <a:t>prepared</a:t>
            </a:r>
            <a:r>
              <a:rPr sz="1400" spc="-15" dirty="0">
                <a:solidFill>
                  <a:srgbClr val="FFFF00"/>
                </a:solidFill>
                <a:latin typeface="Arial"/>
                <a:cs typeface="Arial"/>
              </a:rPr>
              <a:t> </a:t>
            </a:r>
            <a:r>
              <a:rPr sz="1400" dirty="0">
                <a:solidFill>
                  <a:srgbClr val="FFFF00"/>
                </a:solidFill>
                <a:latin typeface="Arial"/>
                <a:cs typeface="Arial"/>
              </a:rPr>
              <a:t>to</a:t>
            </a:r>
            <a:r>
              <a:rPr sz="1400" spc="-20" dirty="0">
                <a:solidFill>
                  <a:srgbClr val="FFFF00"/>
                </a:solidFill>
                <a:latin typeface="Arial"/>
                <a:cs typeface="Arial"/>
              </a:rPr>
              <a:t> </a:t>
            </a:r>
            <a:r>
              <a:rPr sz="1400" dirty="0">
                <a:solidFill>
                  <a:srgbClr val="FFFF00"/>
                </a:solidFill>
                <a:latin typeface="Arial"/>
                <a:cs typeface="Arial"/>
              </a:rPr>
              <a:t>allow</a:t>
            </a:r>
            <a:r>
              <a:rPr sz="1400" spc="-10" dirty="0">
                <a:solidFill>
                  <a:srgbClr val="FFFF00"/>
                </a:solidFill>
                <a:latin typeface="Arial"/>
                <a:cs typeface="Arial"/>
              </a:rPr>
              <a:t> </a:t>
            </a:r>
            <a:r>
              <a:rPr sz="1400" dirty="0">
                <a:solidFill>
                  <a:srgbClr val="FFFF00"/>
                </a:solidFill>
                <a:latin typeface="Arial"/>
                <a:cs typeface="Arial"/>
              </a:rPr>
              <a:t>every</a:t>
            </a:r>
            <a:r>
              <a:rPr sz="1400" spc="-15" dirty="0">
                <a:solidFill>
                  <a:srgbClr val="FFFF00"/>
                </a:solidFill>
                <a:latin typeface="Arial"/>
                <a:cs typeface="Arial"/>
              </a:rPr>
              <a:t> </a:t>
            </a:r>
            <a:r>
              <a:rPr sz="1400" dirty="0">
                <a:solidFill>
                  <a:srgbClr val="FFFF00"/>
                </a:solidFill>
                <a:latin typeface="Arial"/>
                <a:cs typeface="Arial"/>
              </a:rPr>
              <a:t>team</a:t>
            </a:r>
            <a:r>
              <a:rPr sz="1400" spc="-20" dirty="0">
                <a:solidFill>
                  <a:srgbClr val="FFFF00"/>
                </a:solidFill>
                <a:latin typeface="Arial"/>
                <a:cs typeface="Arial"/>
              </a:rPr>
              <a:t> </a:t>
            </a:r>
            <a:r>
              <a:rPr sz="1400" dirty="0">
                <a:solidFill>
                  <a:srgbClr val="FFFF00"/>
                </a:solidFill>
                <a:latin typeface="Arial"/>
                <a:cs typeface="Arial"/>
              </a:rPr>
              <a:t>to</a:t>
            </a:r>
            <a:r>
              <a:rPr sz="1400" spc="-15" dirty="0">
                <a:solidFill>
                  <a:srgbClr val="FFFF00"/>
                </a:solidFill>
                <a:latin typeface="Arial"/>
                <a:cs typeface="Arial"/>
              </a:rPr>
              <a:t> </a:t>
            </a:r>
            <a:r>
              <a:rPr sz="1400" dirty="0">
                <a:solidFill>
                  <a:srgbClr val="FFFF00"/>
                </a:solidFill>
                <a:latin typeface="Arial"/>
                <a:cs typeface="Arial"/>
              </a:rPr>
              <a:t>have</a:t>
            </a:r>
            <a:r>
              <a:rPr sz="1400" spc="-15" dirty="0">
                <a:solidFill>
                  <a:srgbClr val="FFFF00"/>
                </a:solidFill>
                <a:latin typeface="Arial"/>
                <a:cs typeface="Arial"/>
              </a:rPr>
              <a:t> </a:t>
            </a:r>
            <a:r>
              <a:rPr sz="1400" spc="-25" dirty="0">
                <a:solidFill>
                  <a:srgbClr val="FFFF00"/>
                </a:solidFill>
                <a:latin typeface="Arial"/>
                <a:cs typeface="Arial"/>
              </a:rPr>
              <a:t>4</a:t>
            </a:r>
            <a:r>
              <a:rPr lang="en-AU" sz="1400" spc="-25" dirty="0">
                <a:solidFill>
                  <a:srgbClr val="FFFF00"/>
                </a:solidFill>
                <a:latin typeface="Arial"/>
                <a:cs typeface="Arial"/>
              </a:rPr>
              <a:t>0</a:t>
            </a:r>
            <a:r>
              <a:rPr sz="1400" spc="-25" dirty="0">
                <a:solidFill>
                  <a:srgbClr val="FFFF00"/>
                </a:solidFill>
                <a:latin typeface="Arial"/>
                <a:cs typeface="Arial"/>
              </a:rPr>
              <a:t> </a:t>
            </a:r>
            <a:r>
              <a:rPr sz="1400" dirty="0">
                <a:solidFill>
                  <a:srgbClr val="FFFF00"/>
                </a:solidFill>
                <a:latin typeface="Arial"/>
                <a:cs typeface="Arial"/>
              </a:rPr>
              <a:t>mins</a:t>
            </a:r>
            <a:r>
              <a:rPr sz="1400" spc="-20" dirty="0">
                <a:solidFill>
                  <a:srgbClr val="FFFF00"/>
                </a:solidFill>
                <a:latin typeface="Arial"/>
                <a:cs typeface="Arial"/>
              </a:rPr>
              <a:t> </a:t>
            </a:r>
            <a:r>
              <a:rPr sz="1400" dirty="0">
                <a:solidFill>
                  <a:srgbClr val="FFFF00"/>
                </a:solidFill>
                <a:latin typeface="Arial"/>
                <a:cs typeface="Arial"/>
              </a:rPr>
              <a:t>before</a:t>
            </a:r>
            <a:r>
              <a:rPr sz="1400" spc="-20" dirty="0">
                <a:solidFill>
                  <a:srgbClr val="FFFF00"/>
                </a:solidFill>
                <a:latin typeface="Arial"/>
                <a:cs typeface="Arial"/>
              </a:rPr>
              <a:t> </a:t>
            </a:r>
            <a:r>
              <a:rPr sz="1400" dirty="0">
                <a:solidFill>
                  <a:srgbClr val="FFFF00"/>
                </a:solidFill>
                <a:latin typeface="Arial"/>
                <a:cs typeface="Arial"/>
              </a:rPr>
              <a:t>the</a:t>
            </a:r>
            <a:r>
              <a:rPr sz="1400" spc="-15" dirty="0">
                <a:solidFill>
                  <a:srgbClr val="FFFF00"/>
                </a:solidFill>
                <a:latin typeface="Arial"/>
                <a:cs typeface="Arial"/>
              </a:rPr>
              <a:t> </a:t>
            </a:r>
            <a:r>
              <a:rPr sz="1400" dirty="0">
                <a:solidFill>
                  <a:srgbClr val="FFFF00"/>
                </a:solidFill>
                <a:latin typeface="Arial"/>
                <a:cs typeface="Arial"/>
              </a:rPr>
              <a:t>game</a:t>
            </a:r>
            <a:r>
              <a:rPr sz="1400" spc="-20" dirty="0">
                <a:solidFill>
                  <a:srgbClr val="FFFF00"/>
                </a:solidFill>
                <a:latin typeface="Arial"/>
                <a:cs typeface="Arial"/>
              </a:rPr>
              <a:t> </a:t>
            </a:r>
            <a:r>
              <a:rPr sz="1400" dirty="0">
                <a:solidFill>
                  <a:srgbClr val="FFFF00"/>
                </a:solidFill>
                <a:latin typeface="Arial"/>
                <a:cs typeface="Arial"/>
              </a:rPr>
              <a:t>(</a:t>
            </a:r>
            <a:r>
              <a:rPr lang="en-AU" sz="1400" dirty="0">
                <a:solidFill>
                  <a:srgbClr val="FFFF00"/>
                </a:solidFill>
                <a:latin typeface="Arial"/>
                <a:cs typeface="Arial"/>
              </a:rPr>
              <a:t>until </a:t>
            </a:r>
            <a:r>
              <a:rPr sz="1400" dirty="0">
                <a:solidFill>
                  <a:srgbClr val="FFFF00"/>
                </a:solidFill>
                <a:latin typeface="Arial"/>
                <a:cs typeface="Arial"/>
              </a:rPr>
              <a:t>30</a:t>
            </a:r>
            <a:r>
              <a:rPr sz="1400" spc="-20" dirty="0">
                <a:solidFill>
                  <a:srgbClr val="FFFF00"/>
                </a:solidFill>
                <a:latin typeface="Arial"/>
                <a:cs typeface="Arial"/>
              </a:rPr>
              <a:t> </a:t>
            </a:r>
            <a:r>
              <a:rPr sz="1400" dirty="0">
                <a:solidFill>
                  <a:srgbClr val="FFFF00"/>
                </a:solidFill>
                <a:latin typeface="Arial"/>
                <a:cs typeface="Arial"/>
              </a:rPr>
              <a:t>mins</a:t>
            </a:r>
            <a:r>
              <a:rPr sz="1400" spc="-15" dirty="0">
                <a:solidFill>
                  <a:srgbClr val="FFFF00"/>
                </a:solidFill>
                <a:latin typeface="Arial"/>
                <a:cs typeface="Arial"/>
              </a:rPr>
              <a:t> </a:t>
            </a:r>
            <a:r>
              <a:rPr sz="1400" dirty="0">
                <a:solidFill>
                  <a:srgbClr val="FFFF00"/>
                </a:solidFill>
                <a:latin typeface="Arial"/>
                <a:cs typeface="Arial"/>
              </a:rPr>
              <a:t>before</a:t>
            </a:r>
            <a:r>
              <a:rPr sz="1400" spc="-20" dirty="0">
                <a:solidFill>
                  <a:srgbClr val="FFFF00"/>
                </a:solidFill>
                <a:latin typeface="Arial"/>
                <a:cs typeface="Arial"/>
              </a:rPr>
              <a:t> </a:t>
            </a:r>
            <a:r>
              <a:rPr lang="en-AU" sz="1400" spc="-20" dirty="0">
                <a:solidFill>
                  <a:srgbClr val="FFFF00"/>
                </a:solidFill>
                <a:latin typeface="Arial"/>
                <a:cs typeface="Arial"/>
              </a:rPr>
              <a:t>centre pass</a:t>
            </a:r>
            <a:r>
              <a:rPr sz="1400" dirty="0">
                <a:solidFill>
                  <a:srgbClr val="FFFF00"/>
                </a:solidFill>
                <a:latin typeface="Arial"/>
                <a:cs typeface="Arial"/>
              </a:rPr>
              <a:t>)</a:t>
            </a:r>
            <a:r>
              <a:rPr sz="1400" spc="-25" dirty="0">
                <a:solidFill>
                  <a:srgbClr val="FFFF00"/>
                </a:solidFill>
                <a:latin typeface="Arial"/>
                <a:cs typeface="Arial"/>
              </a:rPr>
              <a:t> </a:t>
            </a:r>
            <a:r>
              <a:rPr sz="1400" dirty="0">
                <a:solidFill>
                  <a:srgbClr val="FFFF00"/>
                </a:solidFill>
                <a:latin typeface="Arial"/>
                <a:cs typeface="Arial"/>
              </a:rPr>
              <a:t>and</a:t>
            </a:r>
            <a:r>
              <a:rPr sz="1400" spc="-20" dirty="0">
                <a:solidFill>
                  <a:srgbClr val="FFFF00"/>
                </a:solidFill>
                <a:latin typeface="Arial"/>
                <a:cs typeface="Arial"/>
              </a:rPr>
              <a:t> </a:t>
            </a:r>
            <a:r>
              <a:rPr sz="1400" dirty="0">
                <a:solidFill>
                  <a:srgbClr val="FFFF00"/>
                </a:solidFill>
                <a:latin typeface="Arial"/>
                <a:cs typeface="Arial"/>
              </a:rPr>
              <a:t>4</a:t>
            </a:r>
            <a:r>
              <a:rPr lang="en-AU" sz="1400" dirty="0">
                <a:solidFill>
                  <a:srgbClr val="FFFF00"/>
                </a:solidFill>
                <a:latin typeface="Arial"/>
                <a:cs typeface="Arial"/>
              </a:rPr>
              <a:t>0</a:t>
            </a:r>
            <a:r>
              <a:rPr sz="1400" spc="-15" dirty="0">
                <a:solidFill>
                  <a:srgbClr val="FFFF00"/>
                </a:solidFill>
                <a:latin typeface="Arial"/>
                <a:cs typeface="Arial"/>
              </a:rPr>
              <a:t> </a:t>
            </a:r>
            <a:r>
              <a:rPr sz="1400" dirty="0">
                <a:solidFill>
                  <a:srgbClr val="FFFF00"/>
                </a:solidFill>
                <a:latin typeface="Arial"/>
                <a:cs typeface="Arial"/>
              </a:rPr>
              <a:t>mins</a:t>
            </a:r>
            <a:r>
              <a:rPr sz="1400" spc="-20" dirty="0">
                <a:solidFill>
                  <a:srgbClr val="FFFF00"/>
                </a:solidFill>
                <a:latin typeface="Arial"/>
                <a:cs typeface="Arial"/>
              </a:rPr>
              <a:t> </a:t>
            </a:r>
            <a:r>
              <a:rPr sz="1400" dirty="0">
                <a:solidFill>
                  <a:srgbClr val="FFFF00"/>
                </a:solidFill>
                <a:latin typeface="Arial"/>
                <a:cs typeface="Arial"/>
              </a:rPr>
              <a:t>after</a:t>
            </a:r>
            <a:r>
              <a:rPr sz="1400" spc="-20" dirty="0">
                <a:solidFill>
                  <a:srgbClr val="FFFF00"/>
                </a:solidFill>
                <a:latin typeface="Arial"/>
                <a:cs typeface="Arial"/>
              </a:rPr>
              <a:t> </a:t>
            </a:r>
            <a:r>
              <a:rPr sz="1400" dirty="0">
                <a:solidFill>
                  <a:srgbClr val="FFFF00"/>
                </a:solidFill>
                <a:latin typeface="Arial"/>
                <a:cs typeface="Arial"/>
              </a:rPr>
              <a:t>the</a:t>
            </a:r>
            <a:r>
              <a:rPr sz="1400" spc="-20" dirty="0">
                <a:solidFill>
                  <a:srgbClr val="FFFF00"/>
                </a:solidFill>
                <a:latin typeface="Arial"/>
                <a:cs typeface="Arial"/>
              </a:rPr>
              <a:t> </a:t>
            </a:r>
            <a:r>
              <a:rPr sz="1400" dirty="0">
                <a:solidFill>
                  <a:srgbClr val="FFFF00"/>
                </a:solidFill>
                <a:latin typeface="Arial"/>
                <a:cs typeface="Arial"/>
              </a:rPr>
              <a:t>game</a:t>
            </a:r>
            <a:r>
              <a:rPr sz="1400" spc="-15" dirty="0">
                <a:solidFill>
                  <a:srgbClr val="FFFF00"/>
                </a:solidFill>
                <a:latin typeface="Arial"/>
                <a:cs typeface="Arial"/>
              </a:rPr>
              <a:t> </a:t>
            </a:r>
            <a:r>
              <a:rPr sz="1400" dirty="0">
                <a:solidFill>
                  <a:srgbClr val="FFFF00"/>
                </a:solidFill>
                <a:latin typeface="Arial"/>
                <a:cs typeface="Arial"/>
              </a:rPr>
              <a:t>(from</a:t>
            </a:r>
            <a:r>
              <a:rPr sz="1400" spc="-25" dirty="0">
                <a:solidFill>
                  <a:srgbClr val="FFFF00"/>
                </a:solidFill>
                <a:latin typeface="Arial"/>
                <a:cs typeface="Arial"/>
              </a:rPr>
              <a:t> </a:t>
            </a:r>
            <a:r>
              <a:rPr sz="1400" dirty="0">
                <a:solidFill>
                  <a:srgbClr val="FFFF00"/>
                </a:solidFill>
                <a:latin typeface="Arial"/>
                <a:cs typeface="Arial"/>
              </a:rPr>
              <a:t>15</a:t>
            </a:r>
            <a:r>
              <a:rPr sz="1400" spc="-15" dirty="0">
                <a:solidFill>
                  <a:srgbClr val="FFFF00"/>
                </a:solidFill>
                <a:latin typeface="Arial"/>
                <a:cs typeface="Arial"/>
              </a:rPr>
              <a:t> </a:t>
            </a:r>
            <a:r>
              <a:rPr sz="1400" dirty="0">
                <a:solidFill>
                  <a:srgbClr val="FFFF00"/>
                </a:solidFill>
                <a:latin typeface="Arial"/>
                <a:cs typeface="Arial"/>
              </a:rPr>
              <a:t>mins</a:t>
            </a:r>
            <a:r>
              <a:rPr sz="1400" spc="-20" dirty="0">
                <a:solidFill>
                  <a:srgbClr val="FFFF00"/>
                </a:solidFill>
                <a:latin typeface="Arial"/>
                <a:cs typeface="Arial"/>
              </a:rPr>
              <a:t> </a:t>
            </a:r>
            <a:r>
              <a:rPr sz="1400" dirty="0">
                <a:solidFill>
                  <a:srgbClr val="FFFF00"/>
                </a:solidFill>
                <a:latin typeface="Arial"/>
                <a:cs typeface="Arial"/>
              </a:rPr>
              <a:t>after</a:t>
            </a:r>
            <a:r>
              <a:rPr sz="1400" spc="-20" dirty="0">
                <a:solidFill>
                  <a:srgbClr val="FFFF00"/>
                </a:solidFill>
                <a:latin typeface="Arial"/>
                <a:cs typeface="Arial"/>
              </a:rPr>
              <a:t> </a:t>
            </a:r>
            <a:r>
              <a:rPr sz="1400" dirty="0">
                <a:solidFill>
                  <a:srgbClr val="FFFF00"/>
                </a:solidFill>
                <a:latin typeface="Arial"/>
                <a:cs typeface="Arial"/>
              </a:rPr>
              <a:t>end</a:t>
            </a:r>
            <a:r>
              <a:rPr sz="1400" spc="-20" dirty="0">
                <a:solidFill>
                  <a:srgbClr val="FFFF00"/>
                </a:solidFill>
                <a:latin typeface="Arial"/>
                <a:cs typeface="Arial"/>
              </a:rPr>
              <a:t> </a:t>
            </a:r>
            <a:r>
              <a:rPr sz="1400" dirty="0">
                <a:solidFill>
                  <a:srgbClr val="FFFF00"/>
                </a:solidFill>
                <a:latin typeface="Arial"/>
                <a:cs typeface="Arial"/>
              </a:rPr>
              <a:t>of</a:t>
            </a:r>
            <a:r>
              <a:rPr sz="1400" spc="-15" dirty="0">
                <a:solidFill>
                  <a:srgbClr val="FFFF00"/>
                </a:solidFill>
                <a:latin typeface="Arial"/>
                <a:cs typeface="Arial"/>
              </a:rPr>
              <a:t> </a:t>
            </a:r>
            <a:r>
              <a:rPr sz="1400" spc="-10" dirty="0">
                <a:solidFill>
                  <a:srgbClr val="FFFF00"/>
                </a:solidFill>
                <a:latin typeface="Arial"/>
                <a:cs typeface="Arial"/>
              </a:rPr>
              <a:t>game).</a:t>
            </a:r>
            <a:r>
              <a:rPr lang="en-AU" sz="1400" spc="-10" dirty="0">
                <a:solidFill>
                  <a:srgbClr val="FFFF00"/>
                </a:solidFill>
                <a:latin typeface="Arial"/>
                <a:cs typeface="Arial"/>
              </a:rPr>
              <a:t> </a:t>
            </a:r>
            <a:r>
              <a:rPr sz="1400" spc="-20" dirty="0">
                <a:solidFill>
                  <a:srgbClr val="FFFF00"/>
                </a:solidFill>
                <a:latin typeface="Arial"/>
                <a:cs typeface="Arial"/>
              </a:rPr>
              <a:t>Your</a:t>
            </a:r>
            <a:r>
              <a:rPr sz="1400" spc="-35" dirty="0">
                <a:solidFill>
                  <a:srgbClr val="FFFF00"/>
                </a:solidFill>
                <a:latin typeface="Arial"/>
                <a:cs typeface="Arial"/>
              </a:rPr>
              <a:t> </a:t>
            </a:r>
            <a:r>
              <a:rPr sz="1400" dirty="0">
                <a:solidFill>
                  <a:srgbClr val="FFFF00"/>
                </a:solidFill>
                <a:latin typeface="Arial"/>
                <a:cs typeface="Arial"/>
              </a:rPr>
              <a:t>individual</a:t>
            </a:r>
            <a:r>
              <a:rPr sz="1400" spc="-15" dirty="0">
                <a:solidFill>
                  <a:srgbClr val="FFFF00"/>
                </a:solidFill>
                <a:latin typeface="Arial"/>
                <a:cs typeface="Arial"/>
              </a:rPr>
              <a:t> </a:t>
            </a:r>
            <a:r>
              <a:rPr sz="1400" dirty="0">
                <a:solidFill>
                  <a:srgbClr val="FFFF00"/>
                </a:solidFill>
                <a:latin typeface="Arial"/>
                <a:cs typeface="Arial"/>
              </a:rPr>
              <a:t>team</a:t>
            </a:r>
            <a:r>
              <a:rPr sz="1400" spc="-25" dirty="0">
                <a:solidFill>
                  <a:srgbClr val="FFFF00"/>
                </a:solidFill>
                <a:latin typeface="Arial"/>
                <a:cs typeface="Arial"/>
              </a:rPr>
              <a:t> </a:t>
            </a:r>
            <a:r>
              <a:rPr sz="1400" dirty="0">
                <a:solidFill>
                  <a:srgbClr val="FFFF00"/>
                </a:solidFill>
                <a:latin typeface="Arial"/>
                <a:cs typeface="Arial"/>
              </a:rPr>
              <a:t>schedule</a:t>
            </a:r>
            <a:r>
              <a:rPr sz="1400" spc="-20" dirty="0">
                <a:solidFill>
                  <a:srgbClr val="FFFF00"/>
                </a:solidFill>
                <a:latin typeface="Arial"/>
                <a:cs typeface="Arial"/>
              </a:rPr>
              <a:t> </a:t>
            </a:r>
            <a:r>
              <a:rPr sz="1400" dirty="0">
                <a:solidFill>
                  <a:srgbClr val="FFFF00"/>
                </a:solidFill>
                <a:latin typeface="Arial"/>
                <a:cs typeface="Arial"/>
              </a:rPr>
              <a:t>will</a:t>
            </a:r>
            <a:r>
              <a:rPr sz="1400" spc="-15" dirty="0">
                <a:solidFill>
                  <a:srgbClr val="FFFF00"/>
                </a:solidFill>
                <a:latin typeface="Arial"/>
                <a:cs typeface="Arial"/>
              </a:rPr>
              <a:t> </a:t>
            </a:r>
            <a:r>
              <a:rPr sz="1400" dirty="0">
                <a:solidFill>
                  <a:srgbClr val="FFFF00"/>
                </a:solidFill>
                <a:latin typeface="Arial"/>
                <a:cs typeface="Arial"/>
              </a:rPr>
              <a:t>be</a:t>
            </a:r>
            <a:r>
              <a:rPr sz="1400" spc="-20" dirty="0">
                <a:solidFill>
                  <a:srgbClr val="FFFF00"/>
                </a:solidFill>
                <a:latin typeface="Arial"/>
                <a:cs typeface="Arial"/>
              </a:rPr>
              <a:t> </a:t>
            </a:r>
            <a:r>
              <a:rPr sz="1400" dirty="0">
                <a:solidFill>
                  <a:srgbClr val="FFFF00"/>
                </a:solidFill>
                <a:latin typeface="Arial"/>
                <a:cs typeface="Arial"/>
              </a:rPr>
              <a:t>shared</a:t>
            </a:r>
            <a:r>
              <a:rPr sz="1400" spc="-20" dirty="0">
                <a:solidFill>
                  <a:srgbClr val="FFFF00"/>
                </a:solidFill>
                <a:latin typeface="Arial"/>
                <a:cs typeface="Arial"/>
              </a:rPr>
              <a:t> </a:t>
            </a:r>
            <a:r>
              <a:rPr sz="1400" dirty="0">
                <a:solidFill>
                  <a:srgbClr val="FFFF00"/>
                </a:solidFill>
                <a:latin typeface="Arial"/>
                <a:cs typeface="Arial"/>
              </a:rPr>
              <a:t>with</a:t>
            </a:r>
            <a:r>
              <a:rPr sz="1400" spc="-20" dirty="0">
                <a:solidFill>
                  <a:srgbClr val="FFFF00"/>
                </a:solidFill>
                <a:latin typeface="Arial"/>
                <a:cs typeface="Arial"/>
              </a:rPr>
              <a:t> </a:t>
            </a:r>
            <a:r>
              <a:rPr sz="1400" dirty="0">
                <a:solidFill>
                  <a:srgbClr val="FFFF00"/>
                </a:solidFill>
                <a:latin typeface="Arial"/>
                <a:cs typeface="Arial"/>
              </a:rPr>
              <a:t>you</a:t>
            </a:r>
            <a:r>
              <a:rPr sz="1400" spc="-20" dirty="0">
                <a:solidFill>
                  <a:srgbClr val="FFFF00"/>
                </a:solidFill>
                <a:latin typeface="Arial"/>
                <a:cs typeface="Arial"/>
              </a:rPr>
              <a:t> </a:t>
            </a:r>
            <a:r>
              <a:rPr sz="1400" dirty="0">
                <a:solidFill>
                  <a:srgbClr val="FFFF00"/>
                </a:solidFill>
                <a:latin typeface="Arial"/>
                <a:cs typeface="Arial"/>
              </a:rPr>
              <a:t>in</a:t>
            </a:r>
            <a:r>
              <a:rPr sz="1400" spc="-20" dirty="0">
                <a:solidFill>
                  <a:srgbClr val="FFFF00"/>
                </a:solidFill>
                <a:latin typeface="Arial"/>
                <a:cs typeface="Arial"/>
              </a:rPr>
              <a:t> </a:t>
            </a:r>
            <a:r>
              <a:rPr lang="en-AU" sz="1400" spc="-20" dirty="0">
                <a:solidFill>
                  <a:srgbClr val="FFFF00"/>
                </a:solidFill>
                <a:latin typeface="Arial"/>
                <a:cs typeface="Arial"/>
              </a:rPr>
              <a:t>October</a:t>
            </a:r>
            <a:r>
              <a:rPr sz="1400" spc="-10" dirty="0">
                <a:solidFill>
                  <a:srgbClr val="FFFF00"/>
                </a:solidFill>
                <a:latin typeface="Arial"/>
                <a:cs typeface="Arial"/>
              </a:rPr>
              <a:t>.</a:t>
            </a:r>
            <a:r>
              <a:rPr lang="en-AU" sz="1400" spc="-10" dirty="0">
                <a:solidFill>
                  <a:srgbClr val="FFFF00"/>
                </a:solidFill>
                <a:latin typeface="Arial"/>
                <a:cs typeface="Arial"/>
              </a:rPr>
              <a:t> </a:t>
            </a:r>
            <a:r>
              <a:rPr sz="1400" dirty="0">
                <a:solidFill>
                  <a:srgbClr val="FFFF00"/>
                </a:solidFill>
                <a:latin typeface="Arial"/>
                <a:cs typeface="Arial"/>
              </a:rPr>
              <a:t>We</a:t>
            </a:r>
            <a:r>
              <a:rPr sz="1400" spc="-30" dirty="0">
                <a:solidFill>
                  <a:srgbClr val="FFFF00"/>
                </a:solidFill>
                <a:latin typeface="Arial"/>
                <a:cs typeface="Arial"/>
              </a:rPr>
              <a:t> </a:t>
            </a:r>
            <a:r>
              <a:rPr sz="1400" dirty="0">
                <a:solidFill>
                  <a:srgbClr val="FFFF00"/>
                </a:solidFill>
                <a:latin typeface="Arial"/>
                <a:cs typeface="Arial"/>
              </a:rPr>
              <a:t>ask</a:t>
            </a:r>
            <a:r>
              <a:rPr sz="1400" spc="-15" dirty="0">
                <a:solidFill>
                  <a:srgbClr val="FFFF00"/>
                </a:solidFill>
                <a:latin typeface="Arial"/>
                <a:cs typeface="Arial"/>
              </a:rPr>
              <a:t> </a:t>
            </a:r>
            <a:r>
              <a:rPr sz="1400" dirty="0">
                <a:solidFill>
                  <a:srgbClr val="FFFF00"/>
                </a:solidFill>
                <a:latin typeface="Arial"/>
                <a:cs typeface="Arial"/>
              </a:rPr>
              <a:t>that</a:t>
            </a:r>
            <a:r>
              <a:rPr sz="1400" spc="-20" dirty="0">
                <a:solidFill>
                  <a:srgbClr val="FFFF00"/>
                </a:solidFill>
                <a:latin typeface="Arial"/>
                <a:cs typeface="Arial"/>
              </a:rPr>
              <a:t> </a:t>
            </a:r>
            <a:r>
              <a:rPr sz="1400" dirty="0">
                <a:solidFill>
                  <a:srgbClr val="FFFF00"/>
                </a:solidFill>
                <a:latin typeface="Arial"/>
                <a:cs typeface="Arial"/>
              </a:rPr>
              <a:t>you</a:t>
            </a:r>
            <a:r>
              <a:rPr sz="1400" spc="-15" dirty="0">
                <a:solidFill>
                  <a:srgbClr val="FFFF00"/>
                </a:solidFill>
                <a:latin typeface="Arial"/>
                <a:cs typeface="Arial"/>
              </a:rPr>
              <a:t> </a:t>
            </a:r>
            <a:r>
              <a:rPr sz="1400" dirty="0">
                <a:solidFill>
                  <a:srgbClr val="FFFF00"/>
                </a:solidFill>
                <a:latin typeface="Arial"/>
                <a:cs typeface="Arial"/>
              </a:rPr>
              <a:t>respect</a:t>
            </a:r>
            <a:r>
              <a:rPr sz="1400" spc="-20" dirty="0">
                <a:solidFill>
                  <a:srgbClr val="FFFF00"/>
                </a:solidFill>
                <a:latin typeface="Arial"/>
                <a:cs typeface="Arial"/>
              </a:rPr>
              <a:t> </a:t>
            </a:r>
            <a:r>
              <a:rPr sz="1400" dirty="0">
                <a:solidFill>
                  <a:srgbClr val="FFFF00"/>
                </a:solidFill>
                <a:latin typeface="Arial"/>
                <a:cs typeface="Arial"/>
              </a:rPr>
              <a:t>other</a:t>
            </a:r>
            <a:r>
              <a:rPr sz="1400" spc="-20" dirty="0">
                <a:solidFill>
                  <a:srgbClr val="FFFF00"/>
                </a:solidFill>
                <a:latin typeface="Arial"/>
                <a:cs typeface="Arial"/>
              </a:rPr>
              <a:t> </a:t>
            </a:r>
            <a:r>
              <a:rPr sz="1400" dirty="0">
                <a:solidFill>
                  <a:srgbClr val="FFFF00"/>
                </a:solidFill>
                <a:latin typeface="Arial"/>
                <a:cs typeface="Arial"/>
              </a:rPr>
              <a:t>teams</a:t>
            </a:r>
            <a:r>
              <a:rPr sz="1400" spc="-20" dirty="0">
                <a:solidFill>
                  <a:srgbClr val="FFFF00"/>
                </a:solidFill>
                <a:latin typeface="Arial"/>
                <a:cs typeface="Arial"/>
              </a:rPr>
              <a:t> </a:t>
            </a:r>
            <a:r>
              <a:rPr sz="1400" dirty="0">
                <a:solidFill>
                  <a:srgbClr val="FFFF00"/>
                </a:solidFill>
                <a:latin typeface="Arial"/>
                <a:cs typeface="Arial"/>
              </a:rPr>
              <a:t>and</a:t>
            </a:r>
            <a:r>
              <a:rPr sz="1400" spc="-15" dirty="0">
                <a:solidFill>
                  <a:srgbClr val="FFFF00"/>
                </a:solidFill>
                <a:latin typeface="Arial"/>
                <a:cs typeface="Arial"/>
              </a:rPr>
              <a:t> </a:t>
            </a:r>
            <a:r>
              <a:rPr sz="1400" dirty="0">
                <a:solidFill>
                  <a:srgbClr val="FFFF00"/>
                </a:solidFill>
                <a:latin typeface="Arial"/>
                <a:cs typeface="Arial"/>
              </a:rPr>
              <a:t>try</a:t>
            </a:r>
            <a:r>
              <a:rPr sz="1400" spc="-15" dirty="0">
                <a:solidFill>
                  <a:srgbClr val="FFFF00"/>
                </a:solidFill>
                <a:latin typeface="Arial"/>
                <a:cs typeface="Arial"/>
              </a:rPr>
              <a:t> </a:t>
            </a:r>
            <a:r>
              <a:rPr sz="1400" dirty="0">
                <a:solidFill>
                  <a:srgbClr val="FFFF00"/>
                </a:solidFill>
                <a:latin typeface="Arial"/>
                <a:cs typeface="Arial"/>
              </a:rPr>
              <a:t>to</a:t>
            </a:r>
            <a:r>
              <a:rPr sz="1400" spc="-20" dirty="0">
                <a:solidFill>
                  <a:srgbClr val="FFFF00"/>
                </a:solidFill>
                <a:latin typeface="Arial"/>
                <a:cs typeface="Arial"/>
              </a:rPr>
              <a:t> </a:t>
            </a:r>
            <a:r>
              <a:rPr sz="1400" dirty="0">
                <a:solidFill>
                  <a:srgbClr val="FFFF00"/>
                </a:solidFill>
                <a:latin typeface="Arial"/>
                <a:cs typeface="Arial"/>
              </a:rPr>
              <a:t>keep</a:t>
            </a:r>
            <a:r>
              <a:rPr sz="1400" spc="-15" dirty="0">
                <a:solidFill>
                  <a:srgbClr val="FFFF00"/>
                </a:solidFill>
                <a:latin typeface="Arial"/>
                <a:cs typeface="Arial"/>
              </a:rPr>
              <a:t> </a:t>
            </a:r>
            <a:r>
              <a:rPr sz="1400" dirty="0">
                <a:solidFill>
                  <a:srgbClr val="FFFF00"/>
                </a:solidFill>
                <a:latin typeface="Arial"/>
                <a:cs typeface="Arial"/>
              </a:rPr>
              <a:t>to</a:t>
            </a:r>
            <a:r>
              <a:rPr sz="1400" spc="-20" dirty="0">
                <a:solidFill>
                  <a:srgbClr val="FFFF00"/>
                </a:solidFill>
                <a:latin typeface="Arial"/>
                <a:cs typeface="Arial"/>
              </a:rPr>
              <a:t> </a:t>
            </a:r>
            <a:r>
              <a:rPr sz="1400" dirty="0">
                <a:solidFill>
                  <a:srgbClr val="FFFF00"/>
                </a:solidFill>
                <a:latin typeface="Arial"/>
                <a:cs typeface="Arial"/>
              </a:rPr>
              <a:t>the</a:t>
            </a:r>
            <a:r>
              <a:rPr sz="1400" spc="-15" dirty="0">
                <a:solidFill>
                  <a:srgbClr val="FFFF00"/>
                </a:solidFill>
                <a:latin typeface="Arial"/>
                <a:cs typeface="Arial"/>
              </a:rPr>
              <a:t> </a:t>
            </a:r>
            <a:r>
              <a:rPr sz="1400" dirty="0">
                <a:solidFill>
                  <a:srgbClr val="FFFF00"/>
                </a:solidFill>
                <a:latin typeface="Arial"/>
                <a:cs typeface="Arial"/>
              </a:rPr>
              <a:t>times</a:t>
            </a:r>
            <a:r>
              <a:rPr sz="1400" spc="-20" dirty="0">
                <a:solidFill>
                  <a:srgbClr val="FFFF00"/>
                </a:solidFill>
                <a:latin typeface="Arial"/>
                <a:cs typeface="Arial"/>
              </a:rPr>
              <a:t> </a:t>
            </a:r>
            <a:r>
              <a:rPr sz="1400" dirty="0">
                <a:solidFill>
                  <a:srgbClr val="FFFF00"/>
                </a:solidFill>
                <a:latin typeface="Arial"/>
                <a:cs typeface="Arial"/>
              </a:rPr>
              <a:t>allocated</a:t>
            </a:r>
            <a:r>
              <a:rPr sz="1400" spc="-15" dirty="0">
                <a:solidFill>
                  <a:srgbClr val="FFFF00"/>
                </a:solidFill>
                <a:latin typeface="Arial"/>
                <a:cs typeface="Arial"/>
              </a:rPr>
              <a:t> </a:t>
            </a:r>
            <a:r>
              <a:rPr sz="1400" dirty="0">
                <a:solidFill>
                  <a:srgbClr val="FFFF00"/>
                </a:solidFill>
                <a:latin typeface="Arial"/>
                <a:cs typeface="Arial"/>
              </a:rPr>
              <a:t>and</a:t>
            </a:r>
            <a:r>
              <a:rPr sz="1400" spc="-15" dirty="0">
                <a:solidFill>
                  <a:srgbClr val="FFFF00"/>
                </a:solidFill>
                <a:latin typeface="Arial"/>
                <a:cs typeface="Arial"/>
              </a:rPr>
              <a:t> </a:t>
            </a:r>
            <a:r>
              <a:rPr sz="1400" dirty="0">
                <a:solidFill>
                  <a:srgbClr val="FFFF00"/>
                </a:solidFill>
                <a:latin typeface="Arial"/>
                <a:cs typeface="Arial"/>
              </a:rPr>
              <a:t>to</a:t>
            </a:r>
            <a:r>
              <a:rPr sz="1400" spc="-20" dirty="0">
                <a:solidFill>
                  <a:srgbClr val="FFFF00"/>
                </a:solidFill>
                <a:latin typeface="Arial"/>
                <a:cs typeface="Arial"/>
              </a:rPr>
              <a:t> </a:t>
            </a:r>
            <a:r>
              <a:rPr sz="1400" dirty="0">
                <a:solidFill>
                  <a:srgbClr val="FFFF00"/>
                </a:solidFill>
                <a:latin typeface="Arial"/>
                <a:cs typeface="Arial"/>
              </a:rPr>
              <a:t>leave</a:t>
            </a:r>
            <a:r>
              <a:rPr sz="1400" spc="-15" dirty="0">
                <a:solidFill>
                  <a:srgbClr val="FFFF00"/>
                </a:solidFill>
                <a:latin typeface="Arial"/>
                <a:cs typeface="Arial"/>
              </a:rPr>
              <a:t> </a:t>
            </a:r>
            <a:r>
              <a:rPr sz="1400" dirty="0">
                <a:solidFill>
                  <a:srgbClr val="FFFF00"/>
                </a:solidFill>
                <a:latin typeface="Arial"/>
                <a:cs typeface="Arial"/>
              </a:rPr>
              <a:t>the</a:t>
            </a:r>
            <a:r>
              <a:rPr sz="1400" spc="-20" dirty="0">
                <a:solidFill>
                  <a:srgbClr val="FFFF00"/>
                </a:solidFill>
                <a:latin typeface="Arial"/>
                <a:cs typeface="Arial"/>
              </a:rPr>
              <a:t> </a:t>
            </a:r>
            <a:r>
              <a:rPr sz="1400" dirty="0">
                <a:solidFill>
                  <a:srgbClr val="FFFF00"/>
                </a:solidFill>
                <a:latin typeface="Arial"/>
                <a:cs typeface="Arial"/>
              </a:rPr>
              <a:t>changing</a:t>
            </a:r>
            <a:r>
              <a:rPr sz="1400" spc="-15" dirty="0">
                <a:solidFill>
                  <a:srgbClr val="FFFF00"/>
                </a:solidFill>
                <a:latin typeface="Arial"/>
                <a:cs typeface="Arial"/>
              </a:rPr>
              <a:t> </a:t>
            </a:r>
            <a:r>
              <a:rPr sz="1400" dirty="0">
                <a:solidFill>
                  <a:srgbClr val="FFFF00"/>
                </a:solidFill>
                <a:latin typeface="Arial"/>
                <a:cs typeface="Arial"/>
              </a:rPr>
              <a:t>rooms</a:t>
            </a:r>
            <a:r>
              <a:rPr sz="1400" spc="-20" dirty="0">
                <a:solidFill>
                  <a:srgbClr val="FFFF00"/>
                </a:solidFill>
                <a:latin typeface="Arial"/>
                <a:cs typeface="Arial"/>
              </a:rPr>
              <a:t> </a:t>
            </a:r>
            <a:r>
              <a:rPr sz="1400" dirty="0">
                <a:solidFill>
                  <a:srgbClr val="FFFF00"/>
                </a:solidFill>
                <a:latin typeface="Arial"/>
                <a:cs typeface="Arial"/>
              </a:rPr>
              <a:t>in</a:t>
            </a:r>
            <a:r>
              <a:rPr sz="1400" spc="-15" dirty="0">
                <a:solidFill>
                  <a:srgbClr val="FFFF00"/>
                </a:solidFill>
                <a:latin typeface="Arial"/>
                <a:cs typeface="Arial"/>
              </a:rPr>
              <a:t> </a:t>
            </a:r>
            <a:r>
              <a:rPr sz="1400" dirty="0">
                <a:solidFill>
                  <a:srgbClr val="FFFF00"/>
                </a:solidFill>
                <a:latin typeface="Arial"/>
                <a:cs typeface="Arial"/>
              </a:rPr>
              <a:t>a</a:t>
            </a:r>
            <a:r>
              <a:rPr sz="1400" spc="-15" dirty="0">
                <a:solidFill>
                  <a:srgbClr val="FFFF00"/>
                </a:solidFill>
                <a:latin typeface="Arial"/>
                <a:cs typeface="Arial"/>
              </a:rPr>
              <a:t> </a:t>
            </a:r>
            <a:r>
              <a:rPr sz="1400" spc="-10" dirty="0">
                <a:solidFill>
                  <a:srgbClr val="FFFF00"/>
                </a:solidFill>
                <a:latin typeface="Arial"/>
                <a:cs typeface="Arial"/>
              </a:rPr>
              <a:t>condition </a:t>
            </a:r>
            <a:r>
              <a:rPr sz="1400" dirty="0">
                <a:solidFill>
                  <a:srgbClr val="FFFF00"/>
                </a:solidFill>
                <a:latin typeface="Arial"/>
                <a:cs typeface="Arial"/>
              </a:rPr>
              <a:t>that</a:t>
            </a:r>
            <a:r>
              <a:rPr sz="1400" spc="-15" dirty="0">
                <a:solidFill>
                  <a:srgbClr val="FFFF00"/>
                </a:solidFill>
                <a:latin typeface="Arial"/>
                <a:cs typeface="Arial"/>
              </a:rPr>
              <a:t> </a:t>
            </a:r>
            <a:r>
              <a:rPr sz="1400" dirty="0">
                <a:solidFill>
                  <a:srgbClr val="FFFF00"/>
                </a:solidFill>
                <a:latin typeface="Arial"/>
                <a:cs typeface="Arial"/>
              </a:rPr>
              <a:t>you</a:t>
            </a:r>
            <a:r>
              <a:rPr sz="1400" spc="-10" dirty="0">
                <a:solidFill>
                  <a:srgbClr val="FFFF00"/>
                </a:solidFill>
                <a:latin typeface="Arial"/>
                <a:cs typeface="Arial"/>
              </a:rPr>
              <a:t> </a:t>
            </a:r>
            <a:r>
              <a:rPr sz="1400" dirty="0">
                <a:solidFill>
                  <a:srgbClr val="FFFF00"/>
                </a:solidFill>
                <a:latin typeface="Arial"/>
                <a:cs typeface="Arial"/>
              </a:rPr>
              <a:t>would</a:t>
            </a:r>
            <a:r>
              <a:rPr sz="1400" spc="-15" dirty="0">
                <a:solidFill>
                  <a:srgbClr val="FFFF00"/>
                </a:solidFill>
                <a:latin typeface="Arial"/>
                <a:cs typeface="Arial"/>
              </a:rPr>
              <a:t> </a:t>
            </a:r>
            <a:r>
              <a:rPr sz="1400" dirty="0">
                <a:solidFill>
                  <a:srgbClr val="FFFF00"/>
                </a:solidFill>
                <a:latin typeface="Arial"/>
                <a:cs typeface="Arial"/>
              </a:rPr>
              <a:t>wish</a:t>
            </a:r>
            <a:r>
              <a:rPr sz="1400" spc="-10" dirty="0">
                <a:solidFill>
                  <a:srgbClr val="FFFF00"/>
                </a:solidFill>
                <a:latin typeface="Arial"/>
                <a:cs typeface="Arial"/>
              </a:rPr>
              <a:t> </a:t>
            </a:r>
            <a:r>
              <a:rPr sz="1400" dirty="0">
                <a:solidFill>
                  <a:srgbClr val="FFFF00"/>
                </a:solidFill>
                <a:latin typeface="Arial"/>
                <a:cs typeface="Arial"/>
              </a:rPr>
              <a:t>to</a:t>
            </a:r>
            <a:r>
              <a:rPr sz="1400" spc="-15" dirty="0">
                <a:solidFill>
                  <a:srgbClr val="FFFF00"/>
                </a:solidFill>
                <a:latin typeface="Arial"/>
                <a:cs typeface="Arial"/>
              </a:rPr>
              <a:t> </a:t>
            </a:r>
            <a:r>
              <a:rPr sz="1400" dirty="0">
                <a:solidFill>
                  <a:srgbClr val="FFFF00"/>
                </a:solidFill>
                <a:latin typeface="Arial"/>
                <a:cs typeface="Arial"/>
              </a:rPr>
              <a:t>find</a:t>
            </a:r>
            <a:r>
              <a:rPr sz="1400" spc="-10" dirty="0">
                <a:solidFill>
                  <a:srgbClr val="FFFF00"/>
                </a:solidFill>
                <a:latin typeface="Arial"/>
                <a:cs typeface="Arial"/>
              </a:rPr>
              <a:t> </a:t>
            </a:r>
            <a:r>
              <a:rPr sz="1400" spc="-20" dirty="0">
                <a:solidFill>
                  <a:srgbClr val="FFFF00"/>
                </a:solidFill>
                <a:latin typeface="Arial"/>
                <a:cs typeface="Arial"/>
              </a:rPr>
              <a:t>them</a:t>
            </a:r>
            <a:r>
              <a:rPr lang="en-AU" sz="1400" spc="-20" dirty="0">
                <a:solidFill>
                  <a:srgbClr val="FFFF00"/>
                </a:solidFill>
                <a:latin typeface="Arial"/>
                <a:cs typeface="Arial"/>
              </a:rPr>
              <a:t>. All changing rooms have showers, toilets, a whiteboards, and an ice machine. The main pitch has a physio bench in each room. </a:t>
            </a:r>
            <a:endParaRPr sz="1400" dirty="0">
              <a:solidFill>
                <a:srgbClr val="FF0000"/>
              </a:solidFill>
              <a:latin typeface="Arial"/>
              <a:cs typeface="Arial"/>
            </a:endParaRPr>
          </a:p>
          <a:p>
            <a:pPr marL="38100">
              <a:lnSpc>
                <a:spcPct val="100000"/>
              </a:lnSpc>
              <a:spcBef>
                <a:spcPts val="790"/>
              </a:spcBef>
            </a:pPr>
            <a:r>
              <a:rPr lang="en-A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Goalkeepers Equipment Room </a:t>
            </a:r>
            <a:endParaRPr lang="en-AU"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8100">
              <a:lnSpc>
                <a:spcPct val="100000"/>
              </a:lnSpc>
              <a:spcBef>
                <a:spcPts val="790"/>
              </a:spcBef>
            </a:pPr>
            <a:r>
              <a:rPr lang="en-AU" sz="1400" dirty="0">
                <a:solidFill>
                  <a:srgbClr val="FFFF00"/>
                </a:solidFill>
                <a:latin typeface="Arial"/>
                <a:cs typeface="Arial"/>
              </a:rPr>
              <a:t>During the tournament, goalkeepers will be able to leave their equipment in a storage space under the Main Pitch stand. For security this area will be monitored by volunteer staff. Teams will be allocated their own space in the area, and we ask that teams be considerate when sharing this area and leave it as tidy as possible. Teams can also leave other heavy/large equipment such as practice balls and/or storage boxes in the space.</a:t>
            </a:r>
          </a:p>
          <a:p>
            <a:pPr marL="38100">
              <a:lnSpc>
                <a:spcPct val="100000"/>
              </a:lnSpc>
              <a:spcBef>
                <a:spcPts val="790"/>
              </a:spcBef>
            </a:pPr>
            <a:r>
              <a:rPr lang="en-AU" sz="400" dirty="0">
                <a:solidFill>
                  <a:srgbClr val="FFFF00"/>
                </a:solidFill>
                <a:latin typeface="Arial"/>
                <a:cs typeface="Arial"/>
              </a:rPr>
              <a:t> </a:t>
            </a:r>
            <a:r>
              <a:rPr kumimoji="0" lang="en-AU" sz="16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Video Recording of Matches </a:t>
            </a:r>
            <a:endParaRPr kumimoji="0" lang="en-AU" sz="1600" b="1" i="0" u="none" strike="noStrike" kern="1200" cap="none" spc="-1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8100" marR="0" lvl="0" indent="0" algn="l" defTabSz="914400" rtl="0" eaLnBrk="1" fontAlgn="auto" latinLnBrk="0" hangingPunct="1">
              <a:lnSpc>
                <a:spcPct val="100000"/>
              </a:lnSpc>
              <a:spcBef>
                <a:spcPts val="810"/>
              </a:spcBef>
              <a:spcAft>
                <a:spcPts val="0"/>
              </a:spcAft>
              <a:buClrTx/>
              <a:buSzTx/>
              <a:buFontTx/>
              <a:buNone/>
              <a:tabLst/>
              <a:defRPr/>
            </a:pPr>
            <a:r>
              <a:rPr kumimoji="0" lang="en-AU" sz="1400" b="0" i="0" u="none" strike="noStrike" kern="1200" cap="none" spc="0" normalizeH="0" baseline="0" noProof="0" dirty="0">
                <a:ln>
                  <a:noFill/>
                </a:ln>
                <a:solidFill>
                  <a:srgbClr val="FFFF00"/>
                </a:solidFill>
                <a:effectLst/>
                <a:uLnTx/>
                <a:uFillTx/>
                <a:latin typeface="Arial"/>
                <a:ea typeface="+mn-ea"/>
                <a:cs typeface="Arial"/>
              </a:rPr>
              <a:t>There will be designated locations at each pitch from which teams can video. However permission must first be granted for this. Please contact Tokyo HNOC. Mounting a GoPro on the fence behind the goal will probably be allowed.</a:t>
            </a:r>
          </a:p>
          <a:p>
            <a:pPr marL="12700" marR="0" lvl="0" indent="0" algn="l" defTabSz="914400" rtl="0" eaLnBrk="1" fontAlgn="auto" latinLnBrk="0" hangingPunct="1">
              <a:lnSpc>
                <a:spcPct val="100000"/>
              </a:lnSpc>
              <a:spcBef>
                <a:spcPts val="0"/>
              </a:spcBef>
              <a:spcAft>
                <a:spcPts val="0"/>
              </a:spcAft>
              <a:buClrTx/>
              <a:buSzTx/>
              <a:buFontTx/>
              <a:buNone/>
              <a:tabLst/>
              <a:defRPr/>
            </a:pPr>
            <a:endParaRPr kumimoji="0" lang="en-AU" sz="11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Rubbish</a:t>
            </a:r>
            <a:endParaRPr kumimoji="0" lang="en-AU" sz="1600" b="1" i="0" u="none" strike="noStrike" kern="1200" cap="none" spc="-2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FFFF00"/>
                </a:solidFill>
                <a:effectLst/>
                <a:uLnTx/>
                <a:uFillTx/>
                <a:latin typeface="Arial"/>
                <a:ea typeface="+mn-ea"/>
                <a:cs typeface="Arial"/>
              </a:rPr>
              <a:t>There are few rubbish bins at the venue so we ask that everyone takes their rubbish with them where possible, please.</a:t>
            </a:r>
          </a:p>
          <a:p>
            <a:pPr marL="38100" marR="0" lvl="0" indent="0" algn="l" defTabSz="914400" rtl="0" eaLnBrk="1" fontAlgn="auto" latinLnBrk="0" hangingPunct="1">
              <a:lnSpc>
                <a:spcPct val="100000"/>
              </a:lnSpc>
              <a:spcBef>
                <a:spcPts val="810"/>
              </a:spcBef>
              <a:spcAft>
                <a:spcPts val="0"/>
              </a:spcAft>
              <a:buClrTx/>
              <a:buSzTx/>
              <a:buFontTx/>
              <a:buNone/>
              <a:tabLst/>
              <a:defRPr/>
            </a:pPr>
            <a:endParaRPr lang="en-AU" sz="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93528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2A6E14-EAF2-2ED7-29A0-6F935F4AF314}"/>
              </a:ext>
            </a:extLst>
          </p:cNvPr>
          <p:cNvSpPr txBox="1"/>
          <p:nvPr/>
        </p:nvSpPr>
        <p:spPr>
          <a:xfrm>
            <a:off x="317500" y="273050"/>
            <a:ext cx="5346914" cy="461665"/>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44546A"/>
                </a:solidFill>
                <a:effectLst/>
                <a:uLnTx/>
                <a:uFillTx/>
                <a:latin typeface="Open Sans" panose="020B0606030504020204" pitchFamily="34" charset="0"/>
                <a:ea typeface="Open Sans" panose="020B0606030504020204" pitchFamily="34" charset="0"/>
                <a:cs typeface="Open Sans" panose="020B0606030504020204" pitchFamily="34" charset="0"/>
              </a:rPr>
              <a:t>TEAM INFORMATION - 3</a:t>
            </a:r>
            <a:endParaRPr kumimoji="0" lang="en-AU" sz="2400" b="1" i="0" u="none" strike="noStrike" kern="1200" cap="none" spc="-1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object 3">
            <a:extLst>
              <a:ext uri="{FF2B5EF4-FFF2-40B4-BE49-F238E27FC236}">
                <a16:creationId xmlns:a16="http://schemas.microsoft.com/office/drawing/2014/main" id="{BF920AD5-E5EE-7C19-180C-46A77CB8978A}"/>
              </a:ext>
            </a:extLst>
          </p:cNvPr>
          <p:cNvSpPr txBox="1"/>
          <p:nvPr/>
        </p:nvSpPr>
        <p:spPr>
          <a:xfrm>
            <a:off x="600551" y="4092589"/>
            <a:ext cx="4548471" cy="1263165"/>
          </a:xfrm>
          <a:prstGeom prst="rect">
            <a:avLst/>
          </a:prstGeom>
        </p:spPr>
        <p:txBody>
          <a:bodyPr vert="horz" wrap="square" lIns="0" tIns="52069" rIns="0" bIns="0" rtlCol="0">
            <a:spAutoFit/>
          </a:bodyPr>
          <a:lstStyle/>
          <a:p>
            <a:pPr marL="38100">
              <a:lnSpc>
                <a:spcPct val="100000"/>
              </a:lnSpc>
              <a:spcBef>
                <a:spcPts val="810"/>
              </a:spcBef>
            </a:pPr>
            <a:r>
              <a:rPr lang="en-AU" sz="1600" b="1" spc="-20" dirty="0">
                <a:solidFill>
                  <a:schemeClr val="bg1"/>
                </a:solidFill>
                <a:latin typeface="Open Sans" panose="020B0606030504020204" pitchFamily="34" charset="0"/>
                <a:ea typeface="Open Sans" panose="020B0606030504020204" pitchFamily="34" charset="0"/>
                <a:cs typeface="Open Sans" panose="020B0606030504020204" pitchFamily="34" charset="0"/>
              </a:rPr>
              <a:t>Catering</a:t>
            </a:r>
            <a:r>
              <a:rPr sz="1600" b="1" spc="-2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a:t>
            </a:r>
            <a:r>
              <a:rPr sz="1600" b="1" spc="-15"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AU" sz="1600" b="1" spc="-15" dirty="0">
                <a:solidFill>
                  <a:schemeClr val="bg1"/>
                </a:solidFill>
                <a:latin typeface="Open Sans" panose="020B0606030504020204" pitchFamily="34" charset="0"/>
                <a:ea typeface="Open Sans" panose="020B0606030504020204" pitchFamily="34" charset="0"/>
                <a:cs typeface="Open Sans" panose="020B0606030504020204" pitchFamily="34" charset="0"/>
              </a:rPr>
              <a:t>Oi Hockey Stadium </a:t>
            </a:r>
            <a:endParaRPr lang="en-AU"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8100">
              <a:lnSpc>
                <a:spcPct val="100000"/>
              </a:lnSpc>
              <a:spcBef>
                <a:spcPts val="810"/>
              </a:spcBef>
            </a:pPr>
            <a:r>
              <a:rPr lang="en-AU" sz="1400" dirty="0">
                <a:solidFill>
                  <a:srgbClr val="FFFF00"/>
                </a:solidFill>
                <a:latin typeface="Arial"/>
                <a:cs typeface="Arial"/>
              </a:rPr>
              <a:t>Food vans/trucks will be stationed at the stadium each day of the tournament, offering various types of food, Drinks vending machines are also available in various locations around the venue.</a:t>
            </a:r>
            <a:endParaRPr sz="1400" dirty="0">
              <a:solidFill>
                <a:srgbClr val="FFFF00"/>
              </a:solidFill>
              <a:latin typeface="Arial"/>
              <a:cs typeface="Arial"/>
            </a:endParaRPr>
          </a:p>
        </p:txBody>
      </p:sp>
      <p:sp>
        <p:nvSpPr>
          <p:cNvPr id="5" name="TextBox 4">
            <a:extLst>
              <a:ext uri="{FF2B5EF4-FFF2-40B4-BE49-F238E27FC236}">
                <a16:creationId xmlns:a16="http://schemas.microsoft.com/office/drawing/2014/main" id="{9F9E3333-6962-6B68-13A9-4C49A266C37D}"/>
              </a:ext>
            </a:extLst>
          </p:cNvPr>
          <p:cNvSpPr txBox="1"/>
          <p:nvPr/>
        </p:nvSpPr>
        <p:spPr>
          <a:xfrm>
            <a:off x="456196" y="1339850"/>
            <a:ext cx="9737818" cy="2400657"/>
          </a:xfrm>
          <a:prstGeom prst="rect">
            <a:avLst/>
          </a:prstGeom>
          <a:noFill/>
        </p:spPr>
        <p:txBody>
          <a:bodyPr wrap="square">
            <a:spAutoFit/>
          </a:bodyPr>
          <a:lstStyle/>
          <a:p>
            <a:pPr marL="38100">
              <a:lnSpc>
                <a:spcPct val="100000"/>
              </a:lnSpc>
              <a:spcBef>
                <a:spcPts val="409"/>
              </a:spcBef>
            </a:pPr>
            <a:r>
              <a:rPr lang="en-AU"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Team</a:t>
            </a:r>
            <a:r>
              <a:rPr lang="en-AU" sz="1600" b="1" spc="-9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AU"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Liaison</a:t>
            </a:r>
          </a:p>
          <a:p>
            <a:pPr marL="38100">
              <a:lnSpc>
                <a:spcPct val="100000"/>
              </a:lnSpc>
              <a:spcBef>
                <a:spcPts val="409"/>
              </a:spcBef>
            </a:pPr>
            <a:r>
              <a:rPr lang="en-AU" sz="1400" dirty="0">
                <a:solidFill>
                  <a:srgbClr val="FFFF00"/>
                </a:solidFill>
                <a:latin typeface="Arial"/>
                <a:cs typeface="Arial"/>
              </a:rPr>
              <a:t>Prior</a:t>
            </a:r>
            <a:r>
              <a:rPr lang="en-AU" sz="1400" spc="-25" dirty="0">
                <a:solidFill>
                  <a:srgbClr val="FFFF00"/>
                </a:solidFill>
                <a:latin typeface="Arial"/>
                <a:cs typeface="Arial"/>
              </a:rPr>
              <a:t> </a:t>
            </a:r>
            <a:r>
              <a:rPr lang="en-AU" sz="1400" dirty="0">
                <a:solidFill>
                  <a:srgbClr val="FFFF00"/>
                </a:solidFill>
                <a:latin typeface="Arial"/>
                <a:cs typeface="Arial"/>
              </a:rPr>
              <a:t>to</a:t>
            </a:r>
            <a:r>
              <a:rPr lang="en-AU" sz="1400" spc="-20" dirty="0">
                <a:solidFill>
                  <a:srgbClr val="FFFF00"/>
                </a:solidFill>
                <a:latin typeface="Arial"/>
                <a:cs typeface="Arial"/>
              </a:rPr>
              <a:t> </a:t>
            </a:r>
            <a:r>
              <a:rPr lang="en-AU" sz="1400" dirty="0">
                <a:solidFill>
                  <a:srgbClr val="FFFF00"/>
                </a:solidFill>
                <a:latin typeface="Arial"/>
                <a:cs typeface="Arial"/>
              </a:rPr>
              <a:t>the</a:t>
            </a:r>
            <a:r>
              <a:rPr lang="en-AU" sz="1400" spc="-20" dirty="0">
                <a:solidFill>
                  <a:srgbClr val="FFFF00"/>
                </a:solidFill>
                <a:latin typeface="Arial"/>
                <a:cs typeface="Arial"/>
              </a:rPr>
              <a:t> </a:t>
            </a:r>
            <a:r>
              <a:rPr lang="en-AU" sz="1400" dirty="0">
                <a:solidFill>
                  <a:srgbClr val="FFFF00"/>
                </a:solidFill>
                <a:latin typeface="Arial"/>
                <a:cs typeface="Arial"/>
              </a:rPr>
              <a:t>start</a:t>
            </a:r>
            <a:r>
              <a:rPr lang="en-AU" sz="1400" spc="-20" dirty="0">
                <a:solidFill>
                  <a:srgbClr val="FFFF00"/>
                </a:solidFill>
                <a:latin typeface="Arial"/>
                <a:cs typeface="Arial"/>
              </a:rPr>
              <a:t> </a:t>
            </a:r>
            <a:r>
              <a:rPr lang="en-AU" sz="1400" dirty="0">
                <a:solidFill>
                  <a:srgbClr val="FFFF00"/>
                </a:solidFill>
                <a:latin typeface="Arial"/>
                <a:cs typeface="Arial"/>
              </a:rPr>
              <a:t>of</a:t>
            </a:r>
            <a:r>
              <a:rPr lang="en-AU" sz="1400" spc="-20" dirty="0">
                <a:solidFill>
                  <a:srgbClr val="FFFF00"/>
                </a:solidFill>
                <a:latin typeface="Arial"/>
                <a:cs typeface="Arial"/>
              </a:rPr>
              <a:t> </a:t>
            </a:r>
            <a:r>
              <a:rPr lang="en-AU" sz="1400" dirty="0">
                <a:solidFill>
                  <a:srgbClr val="FFFF00"/>
                </a:solidFill>
                <a:latin typeface="Arial"/>
                <a:cs typeface="Arial"/>
              </a:rPr>
              <a:t>the</a:t>
            </a:r>
            <a:r>
              <a:rPr lang="en-AU" sz="1400" spc="-20" dirty="0">
                <a:solidFill>
                  <a:srgbClr val="FFFF00"/>
                </a:solidFill>
                <a:latin typeface="Arial"/>
                <a:cs typeface="Arial"/>
              </a:rPr>
              <a:t> </a:t>
            </a:r>
            <a:r>
              <a:rPr lang="en-AU" sz="1400" dirty="0">
                <a:solidFill>
                  <a:srgbClr val="FFFF00"/>
                </a:solidFill>
                <a:latin typeface="Arial"/>
                <a:cs typeface="Arial"/>
              </a:rPr>
              <a:t>tournament</a:t>
            </a:r>
            <a:r>
              <a:rPr lang="en-AU" sz="1400" spc="-15" dirty="0">
                <a:solidFill>
                  <a:srgbClr val="FFFF00"/>
                </a:solidFill>
                <a:latin typeface="Arial"/>
                <a:cs typeface="Arial"/>
              </a:rPr>
              <a:t> </a:t>
            </a:r>
            <a:r>
              <a:rPr lang="en-AU" sz="1400" spc="-25" dirty="0">
                <a:solidFill>
                  <a:srgbClr val="FFFF00"/>
                </a:solidFill>
                <a:latin typeface="Arial"/>
                <a:cs typeface="Arial"/>
              </a:rPr>
              <a:t>the </a:t>
            </a:r>
            <a:r>
              <a:rPr lang="en-AU" sz="1400" dirty="0">
                <a:solidFill>
                  <a:srgbClr val="FFFF00"/>
                </a:solidFill>
                <a:latin typeface="Arial"/>
                <a:cs typeface="Arial"/>
              </a:rPr>
              <a:t>main</a:t>
            </a:r>
            <a:r>
              <a:rPr lang="en-AU" sz="1400" spc="-20" dirty="0">
                <a:solidFill>
                  <a:srgbClr val="FFFF00"/>
                </a:solidFill>
                <a:latin typeface="Arial"/>
                <a:cs typeface="Arial"/>
              </a:rPr>
              <a:t> </a:t>
            </a:r>
            <a:r>
              <a:rPr lang="en-AU" sz="1400" dirty="0">
                <a:solidFill>
                  <a:srgbClr val="FFFF00"/>
                </a:solidFill>
                <a:latin typeface="Arial"/>
                <a:cs typeface="Arial"/>
              </a:rPr>
              <a:t>contact</a:t>
            </a:r>
            <a:r>
              <a:rPr lang="en-AU" sz="1400" spc="-20" dirty="0">
                <a:solidFill>
                  <a:srgbClr val="FFFF00"/>
                </a:solidFill>
                <a:latin typeface="Arial"/>
                <a:cs typeface="Arial"/>
              </a:rPr>
              <a:t> </a:t>
            </a:r>
            <a:r>
              <a:rPr lang="en-AU" sz="1400" dirty="0">
                <a:solidFill>
                  <a:srgbClr val="FFFF00"/>
                </a:solidFill>
                <a:latin typeface="Arial"/>
                <a:cs typeface="Arial"/>
              </a:rPr>
              <a:t>for</a:t>
            </a:r>
            <a:r>
              <a:rPr lang="en-AU" sz="1400" spc="-20" dirty="0">
                <a:solidFill>
                  <a:srgbClr val="FFFF00"/>
                </a:solidFill>
                <a:latin typeface="Arial"/>
                <a:cs typeface="Arial"/>
              </a:rPr>
              <a:t> </a:t>
            </a:r>
            <a:r>
              <a:rPr lang="en-AU" sz="1400" dirty="0">
                <a:solidFill>
                  <a:srgbClr val="FFFF00"/>
                </a:solidFill>
                <a:latin typeface="Arial"/>
                <a:cs typeface="Arial"/>
              </a:rPr>
              <a:t>team</a:t>
            </a:r>
            <a:r>
              <a:rPr lang="en-AU" sz="1400" spc="-25" dirty="0">
                <a:solidFill>
                  <a:srgbClr val="FFFF00"/>
                </a:solidFill>
                <a:latin typeface="Arial"/>
                <a:cs typeface="Arial"/>
              </a:rPr>
              <a:t> </a:t>
            </a:r>
            <a:r>
              <a:rPr lang="en-AU" sz="1400" dirty="0">
                <a:solidFill>
                  <a:srgbClr val="FFFF00"/>
                </a:solidFill>
                <a:latin typeface="Arial"/>
                <a:cs typeface="Arial"/>
              </a:rPr>
              <a:t>liaison</a:t>
            </a:r>
            <a:r>
              <a:rPr lang="en-AU" sz="1400" spc="-15" dirty="0">
                <a:solidFill>
                  <a:srgbClr val="FFFF00"/>
                </a:solidFill>
                <a:latin typeface="Arial"/>
                <a:cs typeface="Arial"/>
              </a:rPr>
              <a:t> </a:t>
            </a:r>
            <a:r>
              <a:rPr lang="en-AU" sz="1400" spc="-25" dirty="0">
                <a:solidFill>
                  <a:srgbClr val="FFFF00"/>
                </a:solidFill>
                <a:latin typeface="Arial"/>
                <a:cs typeface="Arial"/>
              </a:rPr>
              <a:t>is Kevin DEMPSTER</a:t>
            </a:r>
            <a:r>
              <a:rPr lang="en-AU" sz="1400" spc="-10" dirty="0">
                <a:solidFill>
                  <a:srgbClr val="FFFF00"/>
                </a:solidFill>
                <a:latin typeface="Arial"/>
                <a:cs typeface="Arial"/>
              </a:rPr>
              <a:t> </a:t>
            </a:r>
            <a:r>
              <a:rPr lang="en-AU" sz="1400" dirty="0">
                <a:solidFill>
                  <a:srgbClr val="FFFF00"/>
                </a:solidFill>
                <a:latin typeface="Arial"/>
                <a:cs typeface="Arial"/>
              </a:rPr>
              <a:t>who</a:t>
            </a:r>
            <a:r>
              <a:rPr lang="en-AU" sz="1400" spc="-15" dirty="0">
                <a:solidFill>
                  <a:srgbClr val="FFFF00"/>
                </a:solidFill>
                <a:latin typeface="Arial"/>
                <a:cs typeface="Arial"/>
              </a:rPr>
              <a:t> </a:t>
            </a:r>
            <a:r>
              <a:rPr lang="en-AU" sz="1400" dirty="0">
                <a:solidFill>
                  <a:srgbClr val="FFFF00"/>
                </a:solidFill>
                <a:latin typeface="Arial"/>
                <a:cs typeface="Arial"/>
              </a:rPr>
              <a:t>can</a:t>
            </a:r>
            <a:r>
              <a:rPr lang="en-AU" sz="1400" spc="-10" dirty="0">
                <a:solidFill>
                  <a:srgbClr val="FFFF00"/>
                </a:solidFill>
                <a:latin typeface="Arial"/>
                <a:cs typeface="Arial"/>
              </a:rPr>
              <a:t> </a:t>
            </a:r>
            <a:r>
              <a:rPr lang="en-AU" sz="1400" dirty="0">
                <a:solidFill>
                  <a:srgbClr val="FFFF00"/>
                </a:solidFill>
                <a:latin typeface="Arial"/>
                <a:cs typeface="Arial"/>
              </a:rPr>
              <a:t>be</a:t>
            </a:r>
            <a:r>
              <a:rPr lang="en-AU" sz="1400" spc="-15" dirty="0">
                <a:solidFill>
                  <a:srgbClr val="FFFF00"/>
                </a:solidFill>
                <a:latin typeface="Arial"/>
                <a:cs typeface="Arial"/>
              </a:rPr>
              <a:t> </a:t>
            </a:r>
            <a:r>
              <a:rPr lang="en-AU" sz="1400" dirty="0">
                <a:solidFill>
                  <a:srgbClr val="FFFF00"/>
                </a:solidFill>
                <a:latin typeface="Arial"/>
                <a:cs typeface="Arial"/>
              </a:rPr>
              <a:t>reached</a:t>
            </a:r>
            <a:r>
              <a:rPr lang="en-AU" sz="1400" spc="-10" dirty="0">
                <a:solidFill>
                  <a:srgbClr val="FFFF00"/>
                </a:solidFill>
                <a:latin typeface="Arial"/>
                <a:cs typeface="Arial"/>
              </a:rPr>
              <a:t> </a:t>
            </a:r>
            <a:r>
              <a:rPr lang="en-AU" sz="1400" spc="-25" dirty="0">
                <a:solidFill>
                  <a:srgbClr val="FFFF00"/>
                </a:solidFill>
                <a:latin typeface="Arial"/>
                <a:cs typeface="Arial"/>
              </a:rPr>
              <a:t>on kevin.d@iinet.net.au</a:t>
            </a:r>
            <a:r>
              <a:rPr lang="en-AU" sz="1400" u="sng" spc="-10" dirty="0">
                <a:solidFill>
                  <a:srgbClr val="FFFF00"/>
                </a:solidFill>
                <a:uFill>
                  <a:solidFill>
                    <a:srgbClr val="77933C"/>
                  </a:solidFill>
                </a:uFill>
                <a:latin typeface="Arial"/>
                <a:cs typeface="Arial"/>
              </a:rPr>
              <a:t>  </a:t>
            </a:r>
            <a:r>
              <a:rPr lang="en-AU" sz="1400" dirty="0">
                <a:solidFill>
                  <a:srgbClr val="FFFF00"/>
                </a:solidFill>
                <a:latin typeface="Arial"/>
                <a:cs typeface="Arial"/>
              </a:rPr>
              <a:t>At</a:t>
            </a:r>
            <a:r>
              <a:rPr lang="en-AU" sz="1400" spc="-20" dirty="0">
                <a:solidFill>
                  <a:srgbClr val="FFFF00"/>
                </a:solidFill>
                <a:latin typeface="Arial"/>
                <a:cs typeface="Arial"/>
              </a:rPr>
              <a:t> </a:t>
            </a:r>
            <a:r>
              <a:rPr lang="en-AU" sz="1400" dirty="0">
                <a:solidFill>
                  <a:srgbClr val="FFFF00"/>
                </a:solidFill>
                <a:latin typeface="Arial"/>
                <a:cs typeface="Arial"/>
              </a:rPr>
              <a:t>the</a:t>
            </a:r>
            <a:r>
              <a:rPr lang="en-AU" sz="1400" spc="-20" dirty="0">
                <a:solidFill>
                  <a:srgbClr val="FFFF00"/>
                </a:solidFill>
                <a:latin typeface="Arial"/>
                <a:cs typeface="Arial"/>
              </a:rPr>
              <a:t> </a:t>
            </a:r>
            <a:r>
              <a:rPr lang="en-AU" sz="1400" dirty="0">
                <a:solidFill>
                  <a:srgbClr val="FFFF00"/>
                </a:solidFill>
                <a:latin typeface="Arial"/>
                <a:cs typeface="Arial"/>
              </a:rPr>
              <a:t>start</a:t>
            </a:r>
            <a:r>
              <a:rPr lang="en-AU" sz="1400" spc="-20" dirty="0">
                <a:solidFill>
                  <a:srgbClr val="FFFF00"/>
                </a:solidFill>
                <a:latin typeface="Arial"/>
                <a:cs typeface="Arial"/>
              </a:rPr>
              <a:t> </a:t>
            </a:r>
            <a:r>
              <a:rPr lang="en-AU" sz="1400" dirty="0">
                <a:solidFill>
                  <a:srgbClr val="FFFF00"/>
                </a:solidFill>
                <a:latin typeface="Arial"/>
                <a:cs typeface="Arial"/>
              </a:rPr>
              <a:t>of</a:t>
            </a:r>
            <a:r>
              <a:rPr lang="en-AU" sz="1400" spc="-15" dirty="0">
                <a:solidFill>
                  <a:srgbClr val="FFFF00"/>
                </a:solidFill>
                <a:latin typeface="Arial"/>
                <a:cs typeface="Arial"/>
              </a:rPr>
              <a:t> </a:t>
            </a:r>
            <a:r>
              <a:rPr lang="en-AU" sz="1400" dirty="0">
                <a:solidFill>
                  <a:srgbClr val="FFFF00"/>
                </a:solidFill>
                <a:latin typeface="Arial"/>
                <a:cs typeface="Arial"/>
              </a:rPr>
              <a:t>the</a:t>
            </a:r>
            <a:r>
              <a:rPr lang="en-AU" sz="1400" spc="-20" dirty="0">
                <a:solidFill>
                  <a:srgbClr val="FFFF00"/>
                </a:solidFill>
                <a:latin typeface="Arial"/>
                <a:cs typeface="Arial"/>
              </a:rPr>
              <a:t> </a:t>
            </a:r>
            <a:r>
              <a:rPr lang="en-AU" sz="1400" dirty="0">
                <a:solidFill>
                  <a:srgbClr val="FFFF00"/>
                </a:solidFill>
                <a:latin typeface="Arial"/>
                <a:cs typeface="Arial"/>
              </a:rPr>
              <a:t>tournament</a:t>
            </a:r>
            <a:r>
              <a:rPr lang="en-AU" sz="1400" spc="-20" dirty="0">
                <a:solidFill>
                  <a:srgbClr val="FFFF00"/>
                </a:solidFill>
                <a:latin typeface="Arial"/>
                <a:cs typeface="Arial"/>
              </a:rPr>
              <a:t> </a:t>
            </a:r>
            <a:r>
              <a:rPr lang="en-AU" sz="1400" dirty="0">
                <a:solidFill>
                  <a:srgbClr val="FFFF00"/>
                </a:solidFill>
                <a:latin typeface="Arial"/>
                <a:cs typeface="Arial"/>
              </a:rPr>
              <a:t>each</a:t>
            </a:r>
            <a:r>
              <a:rPr lang="en-AU" sz="1400" spc="-15" dirty="0">
                <a:solidFill>
                  <a:srgbClr val="FFFF00"/>
                </a:solidFill>
                <a:latin typeface="Arial"/>
                <a:cs typeface="Arial"/>
              </a:rPr>
              <a:t> </a:t>
            </a:r>
            <a:r>
              <a:rPr lang="en-AU" sz="1400" spc="-20" dirty="0">
                <a:solidFill>
                  <a:srgbClr val="FFFF00"/>
                </a:solidFill>
                <a:latin typeface="Arial"/>
                <a:cs typeface="Arial"/>
              </a:rPr>
              <a:t>team </a:t>
            </a:r>
            <a:r>
              <a:rPr lang="en-AU" sz="1400" dirty="0">
                <a:solidFill>
                  <a:srgbClr val="FFFF00"/>
                </a:solidFill>
                <a:latin typeface="Arial"/>
                <a:cs typeface="Arial"/>
              </a:rPr>
              <a:t>will</a:t>
            </a:r>
            <a:r>
              <a:rPr lang="en-AU" sz="1400" spc="-20" dirty="0">
                <a:solidFill>
                  <a:srgbClr val="FFFF00"/>
                </a:solidFill>
                <a:latin typeface="Arial"/>
                <a:cs typeface="Arial"/>
              </a:rPr>
              <a:t> </a:t>
            </a:r>
            <a:r>
              <a:rPr lang="en-AU" sz="1400" dirty="0">
                <a:solidFill>
                  <a:srgbClr val="FFFF00"/>
                </a:solidFill>
                <a:latin typeface="Arial"/>
                <a:cs typeface="Arial"/>
              </a:rPr>
              <a:t>be</a:t>
            </a:r>
            <a:r>
              <a:rPr lang="en-AU" sz="1400" spc="-20" dirty="0">
                <a:solidFill>
                  <a:srgbClr val="FFFF00"/>
                </a:solidFill>
                <a:latin typeface="Arial"/>
                <a:cs typeface="Arial"/>
              </a:rPr>
              <a:t> </a:t>
            </a:r>
            <a:r>
              <a:rPr lang="en-AU" sz="1400" dirty="0">
                <a:solidFill>
                  <a:srgbClr val="FFFF00"/>
                </a:solidFill>
                <a:latin typeface="Arial"/>
                <a:cs typeface="Arial"/>
              </a:rPr>
              <a:t>allocated</a:t>
            </a:r>
            <a:r>
              <a:rPr lang="en-AU" sz="1400" spc="-25" dirty="0">
                <a:solidFill>
                  <a:srgbClr val="FFFF00"/>
                </a:solidFill>
                <a:latin typeface="Arial"/>
                <a:cs typeface="Arial"/>
              </a:rPr>
              <a:t> </a:t>
            </a:r>
            <a:r>
              <a:rPr lang="en-AU" sz="1400" dirty="0">
                <a:solidFill>
                  <a:srgbClr val="FFFF00"/>
                </a:solidFill>
                <a:latin typeface="Arial"/>
                <a:cs typeface="Arial"/>
              </a:rPr>
              <a:t>a</a:t>
            </a:r>
            <a:r>
              <a:rPr lang="en-AU" sz="1400" spc="-50" dirty="0">
                <a:solidFill>
                  <a:srgbClr val="FFFF00"/>
                </a:solidFill>
                <a:latin typeface="Arial"/>
                <a:cs typeface="Arial"/>
              </a:rPr>
              <a:t> </a:t>
            </a:r>
            <a:r>
              <a:rPr lang="en-AU" sz="1400" spc="-30" dirty="0">
                <a:solidFill>
                  <a:srgbClr val="FFFF00"/>
                </a:solidFill>
                <a:latin typeface="Arial"/>
                <a:cs typeface="Arial"/>
              </a:rPr>
              <a:t>Team</a:t>
            </a:r>
            <a:r>
              <a:rPr lang="en-AU" sz="1400" spc="-25" dirty="0">
                <a:solidFill>
                  <a:srgbClr val="FFFF00"/>
                </a:solidFill>
                <a:latin typeface="Arial"/>
                <a:cs typeface="Arial"/>
              </a:rPr>
              <a:t> </a:t>
            </a:r>
            <a:r>
              <a:rPr lang="en-AU" sz="1400" dirty="0">
                <a:solidFill>
                  <a:srgbClr val="FFFF00"/>
                </a:solidFill>
                <a:latin typeface="Arial"/>
                <a:cs typeface="Arial"/>
              </a:rPr>
              <a:t>Liaison</a:t>
            </a:r>
            <a:r>
              <a:rPr lang="en-AU" sz="1400" spc="-20" dirty="0">
                <a:solidFill>
                  <a:srgbClr val="FFFF00"/>
                </a:solidFill>
                <a:latin typeface="Arial"/>
                <a:cs typeface="Arial"/>
              </a:rPr>
              <a:t> </a:t>
            </a:r>
            <a:r>
              <a:rPr lang="en-AU" sz="1400" spc="-10" dirty="0">
                <a:solidFill>
                  <a:srgbClr val="FFFF00"/>
                </a:solidFill>
                <a:latin typeface="Arial"/>
                <a:cs typeface="Arial"/>
              </a:rPr>
              <a:t>Officer </a:t>
            </a:r>
            <a:r>
              <a:rPr lang="en-AU" sz="1400" dirty="0">
                <a:solidFill>
                  <a:srgbClr val="FFFF00"/>
                </a:solidFill>
                <a:latin typeface="Arial"/>
                <a:cs typeface="Arial"/>
              </a:rPr>
              <a:t>(TLO)</a:t>
            </a:r>
            <a:r>
              <a:rPr lang="en-AU" sz="1400" spc="-25" dirty="0">
                <a:solidFill>
                  <a:srgbClr val="FFFF00"/>
                </a:solidFill>
                <a:latin typeface="Arial"/>
                <a:cs typeface="Arial"/>
              </a:rPr>
              <a:t> </a:t>
            </a:r>
            <a:r>
              <a:rPr lang="en-AU" sz="1400" dirty="0">
                <a:solidFill>
                  <a:srgbClr val="FFFF00"/>
                </a:solidFill>
                <a:latin typeface="Arial"/>
                <a:cs typeface="Arial"/>
              </a:rPr>
              <a:t>who</a:t>
            </a:r>
            <a:r>
              <a:rPr lang="en-AU" sz="1400" spc="-15" dirty="0">
                <a:solidFill>
                  <a:srgbClr val="FFFF00"/>
                </a:solidFill>
                <a:latin typeface="Arial"/>
                <a:cs typeface="Arial"/>
              </a:rPr>
              <a:t> </a:t>
            </a:r>
            <a:r>
              <a:rPr lang="en-AU" sz="1400" dirty="0">
                <a:solidFill>
                  <a:srgbClr val="FFFF00"/>
                </a:solidFill>
                <a:latin typeface="Arial"/>
                <a:cs typeface="Arial"/>
              </a:rPr>
              <a:t>will</a:t>
            </a:r>
            <a:r>
              <a:rPr lang="en-AU" sz="1400" spc="-15" dirty="0">
                <a:solidFill>
                  <a:srgbClr val="FFFF00"/>
                </a:solidFill>
                <a:latin typeface="Arial"/>
                <a:cs typeface="Arial"/>
              </a:rPr>
              <a:t> </a:t>
            </a:r>
            <a:r>
              <a:rPr lang="en-AU" sz="1400" dirty="0">
                <a:solidFill>
                  <a:srgbClr val="FFFF00"/>
                </a:solidFill>
                <a:latin typeface="Arial"/>
                <a:cs typeface="Arial"/>
              </a:rPr>
              <a:t>be</a:t>
            </a:r>
            <a:r>
              <a:rPr lang="en-AU" sz="1400" spc="-15" dirty="0">
                <a:solidFill>
                  <a:srgbClr val="FFFF00"/>
                </a:solidFill>
                <a:latin typeface="Arial"/>
                <a:cs typeface="Arial"/>
              </a:rPr>
              <a:t> </a:t>
            </a:r>
            <a:r>
              <a:rPr lang="en-AU" sz="1400" dirty="0">
                <a:solidFill>
                  <a:srgbClr val="FFFF00"/>
                </a:solidFill>
                <a:latin typeface="Arial"/>
                <a:cs typeface="Arial"/>
              </a:rPr>
              <a:t>available</a:t>
            </a:r>
            <a:r>
              <a:rPr lang="en-AU" sz="1400" spc="-20" dirty="0">
                <a:solidFill>
                  <a:srgbClr val="FFFF00"/>
                </a:solidFill>
                <a:latin typeface="Arial"/>
                <a:cs typeface="Arial"/>
              </a:rPr>
              <a:t> </a:t>
            </a:r>
            <a:r>
              <a:rPr lang="en-AU" sz="1400" dirty="0">
                <a:solidFill>
                  <a:srgbClr val="FFFF00"/>
                </a:solidFill>
                <a:latin typeface="Arial"/>
                <a:cs typeface="Arial"/>
              </a:rPr>
              <a:t>to</a:t>
            </a:r>
            <a:r>
              <a:rPr lang="en-AU" sz="1400" spc="-15" dirty="0">
                <a:solidFill>
                  <a:srgbClr val="FFFF00"/>
                </a:solidFill>
                <a:latin typeface="Arial"/>
                <a:cs typeface="Arial"/>
              </a:rPr>
              <a:t> </a:t>
            </a:r>
            <a:r>
              <a:rPr lang="en-AU" sz="1400" dirty="0">
                <a:solidFill>
                  <a:srgbClr val="FFFF00"/>
                </a:solidFill>
                <a:latin typeface="Arial"/>
                <a:cs typeface="Arial"/>
              </a:rPr>
              <a:t>support</a:t>
            </a:r>
            <a:r>
              <a:rPr lang="en-AU" sz="1400" spc="-15" dirty="0">
                <a:solidFill>
                  <a:srgbClr val="FFFF00"/>
                </a:solidFill>
                <a:latin typeface="Arial"/>
                <a:cs typeface="Arial"/>
              </a:rPr>
              <a:t> </a:t>
            </a:r>
            <a:r>
              <a:rPr lang="en-AU" sz="1400" spc="-25" dirty="0">
                <a:solidFill>
                  <a:srgbClr val="FFFF00"/>
                </a:solidFill>
                <a:latin typeface="Arial"/>
                <a:cs typeface="Arial"/>
              </a:rPr>
              <a:t>you </a:t>
            </a:r>
            <a:r>
              <a:rPr lang="en-AU" sz="1400" dirty="0">
                <a:solidFill>
                  <a:srgbClr val="FFFF00"/>
                </a:solidFill>
                <a:latin typeface="Arial"/>
                <a:cs typeface="Arial"/>
              </a:rPr>
              <a:t>with</a:t>
            </a:r>
            <a:r>
              <a:rPr lang="en-AU" sz="1400" spc="-15" dirty="0">
                <a:solidFill>
                  <a:srgbClr val="FFFF00"/>
                </a:solidFill>
                <a:latin typeface="Arial"/>
                <a:cs typeface="Arial"/>
              </a:rPr>
              <a:t> </a:t>
            </a:r>
            <a:r>
              <a:rPr lang="en-AU" sz="1400" dirty="0">
                <a:solidFill>
                  <a:srgbClr val="FFFF00"/>
                </a:solidFill>
                <a:latin typeface="Arial"/>
                <a:cs typeface="Arial"/>
              </a:rPr>
              <a:t>any</a:t>
            </a:r>
            <a:r>
              <a:rPr lang="en-AU" sz="1400" spc="-15" dirty="0">
                <a:solidFill>
                  <a:srgbClr val="FFFF00"/>
                </a:solidFill>
                <a:latin typeface="Arial"/>
                <a:cs typeface="Arial"/>
              </a:rPr>
              <a:t> </a:t>
            </a:r>
            <a:r>
              <a:rPr lang="en-AU" sz="1400" dirty="0">
                <a:solidFill>
                  <a:srgbClr val="FFFF00"/>
                </a:solidFill>
                <a:latin typeface="Arial"/>
                <a:cs typeface="Arial"/>
              </a:rPr>
              <a:t>issues</a:t>
            </a:r>
            <a:r>
              <a:rPr lang="en-AU" sz="1400" spc="-15" dirty="0">
                <a:solidFill>
                  <a:srgbClr val="FFFF00"/>
                </a:solidFill>
                <a:latin typeface="Arial"/>
                <a:cs typeface="Arial"/>
              </a:rPr>
              <a:t> </a:t>
            </a:r>
            <a:r>
              <a:rPr lang="en-AU" sz="1400" dirty="0">
                <a:solidFill>
                  <a:srgbClr val="FFFF00"/>
                </a:solidFill>
                <a:latin typeface="Arial"/>
                <a:cs typeface="Arial"/>
              </a:rPr>
              <a:t>you</a:t>
            </a:r>
            <a:r>
              <a:rPr lang="en-AU" sz="1400" spc="-15" dirty="0">
                <a:solidFill>
                  <a:srgbClr val="FFFF00"/>
                </a:solidFill>
                <a:latin typeface="Arial"/>
                <a:cs typeface="Arial"/>
              </a:rPr>
              <a:t> </a:t>
            </a:r>
            <a:r>
              <a:rPr lang="en-AU" sz="1400" dirty="0">
                <a:solidFill>
                  <a:srgbClr val="FFFF00"/>
                </a:solidFill>
                <a:latin typeface="Arial"/>
                <a:cs typeface="Arial"/>
              </a:rPr>
              <a:t>may</a:t>
            </a:r>
            <a:r>
              <a:rPr lang="en-AU" sz="1400" spc="-15" dirty="0">
                <a:solidFill>
                  <a:srgbClr val="FFFF00"/>
                </a:solidFill>
                <a:latin typeface="Arial"/>
                <a:cs typeface="Arial"/>
              </a:rPr>
              <a:t> </a:t>
            </a:r>
            <a:r>
              <a:rPr lang="en-AU" sz="1400" dirty="0">
                <a:solidFill>
                  <a:srgbClr val="FFFF00"/>
                </a:solidFill>
                <a:latin typeface="Arial"/>
                <a:cs typeface="Arial"/>
              </a:rPr>
              <a:t>be</a:t>
            </a:r>
            <a:r>
              <a:rPr lang="en-AU" sz="1400" spc="-15" dirty="0">
                <a:solidFill>
                  <a:srgbClr val="FFFF00"/>
                </a:solidFill>
                <a:latin typeface="Arial"/>
                <a:cs typeface="Arial"/>
              </a:rPr>
              <a:t> </a:t>
            </a:r>
            <a:r>
              <a:rPr lang="en-AU" sz="1400" dirty="0">
                <a:solidFill>
                  <a:srgbClr val="FFFF00"/>
                </a:solidFill>
                <a:latin typeface="Arial"/>
                <a:cs typeface="Arial"/>
              </a:rPr>
              <a:t>facing.</a:t>
            </a:r>
            <a:r>
              <a:rPr lang="en-AU" sz="1400" spc="-35" dirty="0">
                <a:solidFill>
                  <a:srgbClr val="FFFF00"/>
                </a:solidFill>
                <a:latin typeface="Arial"/>
                <a:cs typeface="Arial"/>
              </a:rPr>
              <a:t> </a:t>
            </a:r>
            <a:r>
              <a:rPr lang="en-AU" sz="1400" spc="-20" dirty="0">
                <a:solidFill>
                  <a:srgbClr val="FFFF00"/>
                </a:solidFill>
                <a:latin typeface="Arial"/>
                <a:cs typeface="Arial"/>
              </a:rPr>
              <a:t>Your </a:t>
            </a:r>
            <a:r>
              <a:rPr lang="en-AU" sz="1400" dirty="0">
                <a:solidFill>
                  <a:srgbClr val="FFFF00"/>
                </a:solidFill>
                <a:latin typeface="Arial"/>
                <a:cs typeface="Arial"/>
              </a:rPr>
              <a:t>TLO</a:t>
            </a:r>
            <a:r>
              <a:rPr lang="en-AU" sz="1400" spc="-25" dirty="0">
                <a:solidFill>
                  <a:srgbClr val="FFFF00"/>
                </a:solidFill>
                <a:latin typeface="Arial"/>
                <a:cs typeface="Arial"/>
              </a:rPr>
              <a:t> </a:t>
            </a:r>
            <a:r>
              <a:rPr lang="en-AU" sz="1400" dirty="0">
                <a:solidFill>
                  <a:srgbClr val="FFFF00"/>
                </a:solidFill>
                <a:latin typeface="Arial"/>
                <a:cs typeface="Arial"/>
              </a:rPr>
              <a:t>will</a:t>
            </a:r>
            <a:r>
              <a:rPr lang="en-AU" sz="1400" spc="-5" dirty="0">
                <a:solidFill>
                  <a:srgbClr val="FFFF00"/>
                </a:solidFill>
                <a:latin typeface="Arial"/>
                <a:cs typeface="Arial"/>
              </a:rPr>
              <a:t> </a:t>
            </a:r>
            <a:r>
              <a:rPr lang="en-AU" sz="1400" dirty="0">
                <a:solidFill>
                  <a:srgbClr val="FFFF00"/>
                </a:solidFill>
                <a:latin typeface="Arial"/>
                <a:cs typeface="Arial"/>
              </a:rPr>
              <a:t>be</a:t>
            </a:r>
            <a:r>
              <a:rPr lang="en-AU" sz="1400" spc="-15" dirty="0">
                <a:solidFill>
                  <a:srgbClr val="FFFF00"/>
                </a:solidFill>
                <a:latin typeface="Arial"/>
                <a:cs typeface="Arial"/>
              </a:rPr>
              <a:t> </a:t>
            </a:r>
            <a:r>
              <a:rPr lang="en-AU" sz="1400" dirty="0">
                <a:solidFill>
                  <a:srgbClr val="FFFF00"/>
                </a:solidFill>
                <a:latin typeface="Arial"/>
                <a:cs typeface="Arial"/>
              </a:rPr>
              <a:t>in</a:t>
            </a:r>
            <a:r>
              <a:rPr lang="en-AU" sz="1400" spc="-10" dirty="0">
                <a:solidFill>
                  <a:srgbClr val="FFFF00"/>
                </a:solidFill>
                <a:latin typeface="Arial"/>
                <a:cs typeface="Arial"/>
              </a:rPr>
              <a:t> </a:t>
            </a:r>
            <a:r>
              <a:rPr lang="en-AU" sz="1400" dirty="0">
                <a:solidFill>
                  <a:srgbClr val="FFFF00"/>
                </a:solidFill>
                <a:latin typeface="Arial"/>
                <a:cs typeface="Arial"/>
              </a:rPr>
              <a:t>touch</a:t>
            </a:r>
            <a:r>
              <a:rPr lang="en-AU" sz="1400" spc="-10" dirty="0">
                <a:solidFill>
                  <a:srgbClr val="FFFF00"/>
                </a:solidFill>
                <a:latin typeface="Arial"/>
                <a:cs typeface="Arial"/>
              </a:rPr>
              <a:t> </a:t>
            </a:r>
            <a:r>
              <a:rPr lang="en-AU" sz="1400" dirty="0">
                <a:solidFill>
                  <a:srgbClr val="FFFF00"/>
                </a:solidFill>
                <a:latin typeface="Arial"/>
                <a:cs typeface="Arial"/>
              </a:rPr>
              <a:t>with</a:t>
            </a:r>
            <a:r>
              <a:rPr lang="en-AU" sz="1400" spc="-15" dirty="0">
                <a:solidFill>
                  <a:srgbClr val="FFFF00"/>
                </a:solidFill>
                <a:latin typeface="Arial"/>
                <a:cs typeface="Arial"/>
              </a:rPr>
              <a:t> </a:t>
            </a:r>
            <a:r>
              <a:rPr lang="en-AU" sz="1400" dirty="0">
                <a:solidFill>
                  <a:srgbClr val="FFFF00"/>
                </a:solidFill>
                <a:latin typeface="Arial"/>
                <a:cs typeface="Arial"/>
              </a:rPr>
              <a:t>you</a:t>
            </a:r>
            <a:r>
              <a:rPr lang="en-AU" sz="1400" spc="-10" dirty="0">
                <a:solidFill>
                  <a:srgbClr val="FFFF00"/>
                </a:solidFill>
                <a:latin typeface="Arial"/>
                <a:cs typeface="Arial"/>
              </a:rPr>
              <a:t> </a:t>
            </a:r>
            <a:r>
              <a:rPr lang="en-AU" sz="1400" dirty="0">
                <a:solidFill>
                  <a:srgbClr val="FFFF00"/>
                </a:solidFill>
                <a:latin typeface="Arial"/>
                <a:cs typeface="Arial"/>
              </a:rPr>
              <a:t>when</a:t>
            </a:r>
            <a:r>
              <a:rPr lang="en-AU" sz="1400" spc="-10" dirty="0">
                <a:solidFill>
                  <a:srgbClr val="FFFF00"/>
                </a:solidFill>
                <a:latin typeface="Arial"/>
                <a:cs typeface="Arial"/>
              </a:rPr>
              <a:t> </a:t>
            </a:r>
            <a:r>
              <a:rPr lang="en-AU" sz="1400" spc="-25" dirty="0">
                <a:solidFill>
                  <a:srgbClr val="FFFF00"/>
                </a:solidFill>
                <a:latin typeface="Arial"/>
                <a:cs typeface="Arial"/>
              </a:rPr>
              <a:t>you </a:t>
            </a:r>
            <a:r>
              <a:rPr lang="en-AU" sz="1400" dirty="0">
                <a:solidFill>
                  <a:srgbClr val="FFFF00"/>
                </a:solidFill>
                <a:latin typeface="Arial"/>
                <a:cs typeface="Arial"/>
              </a:rPr>
              <a:t>arrive</a:t>
            </a:r>
            <a:r>
              <a:rPr lang="en-AU" sz="1400" spc="-15" dirty="0">
                <a:solidFill>
                  <a:srgbClr val="FFFF00"/>
                </a:solidFill>
                <a:latin typeface="Arial"/>
                <a:cs typeface="Arial"/>
              </a:rPr>
              <a:t> </a:t>
            </a:r>
            <a:r>
              <a:rPr lang="en-AU" sz="1400" dirty="0">
                <a:solidFill>
                  <a:srgbClr val="FFFF00"/>
                </a:solidFill>
                <a:latin typeface="Arial"/>
                <a:cs typeface="Arial"/>
              </a:rPr>
              <a:t>in Tokyo.</a:t>
            </a:r>
          </a:p>
          <a:p>
            <a:pPr marL="38100">
              <a:lnSpc>
                <a:spcPct val="100000"/>
              </a:lnSpc>
              <a:spcBef>
                <a:spcPts val="409"/>
              </a:spcBef>
            </a:pPr>
            <a:endParaRPr lang="en-AU" sz="1400" dirty="0">
              <a:solidFill>
                <a:srgbClr val="FFFF00"/>
              </a:solidFill>
              <a:latin typeface="Arial"/>
              <a:cs typeface="Arial"/>
            </a:endParaRPr>
          </a:p>
          <a:p>
            <a:pPr marL="38100" marR="0" lvl="0" indent="0" algn="l" defTabSz="914400" rtl="0" eaLnBrk="1" fontAlgn="auto" latinLnBrk="0" hangingPunct="1">
              <a:lnSpc>
                <a:spcPct val="100000"/>
              </a:lnSpc>
              <a:spcBef>
                <a:spcPts val="409"/>
              </a:spcBef>
              <a:spcAft>
                <a:spcPts val="0"/>
              </a:spcAft>
              <a:buClrTx/>
              <a:buSzTx/>
              <a:buFontTx/>
              <a:buNone/>
              <a:tabLst/>
              <a:defRPr/>
            </a:pPr>
            <a:r>
              <a:rPr lang="en-AU" sz="1600" b="1" spc="-10" dirty="0">
                <a:solidFill>
                  <a:prstClr val="white"/>
                </a:solidFill>
                <a:latin typeface="Open Sans" panose="020B0606030504020204" pitchFamily="34" charset="0"/>
                <a:ea typeface="Open Sans" panose="020B0606030504020204" pitchFamily="34" charset="0"/>
                <a:cs typeface="Open Sans" panose="020B0606030504020204" pitchFamily="34" charset="0"/>
              </a:rPr>
              <a:t>Information </a:t>
            </a:r>
            <a:r>
              <a:rPr lang="en-AU"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Desk</a:t>
            </a:r>
            <a:endParaRPr kumimoji="0" lang="en-AU" sz="1600" b="1" i="0" u="none" strike="noStrike" kern="1200" cap="none" spc="-1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8100" marR="0" lvl="0" indent="0" algn="l" defTabSz="914400" rtl="0" eaLnBrk="1" fontAlgn="auto" latinLnBrk="0" hangingPunct="1">
              <a:lnSpc>
                <a:spcPct val="100000"/>
              </a:lnSpc>
              <a:spcBef>
                <a:spcPts val="409"/>
              </a:spcBef>
              <a:spcAft>
                <a:spcPts val="0"/>
              </a:spcAft>
              <a:buClrTx/>
              <a:buSzTx/>
              <a:buFontTx/>
              <a:buNone/>
              <a:tabLst/>
              <a:defRPr/>
            </a:pPr>
            <a:r>
              <a:rPr kumimoji="0" lang="en-AU" sz="1400" b="0" i="0" u="none" strike="noStrike" kern="1200" cap="none" spc="0" normalizeH="0" baseline="0" noProof="0" dirty="0">
                <a:ln>
                  <a:noFill/>
                </a:ln>
                <a:solidFill>
                  <a:srgbClr val="FFFF00"/>
                </a:solidFill>
                <a:effectLst/>
                <a:uLnTx/>
                <a:uFillTx/>
                <a:latin typeface="Arial"/>
                <a:ea typeface="+mn-ea"/>
                <a:cs typeface="Arial"/>
              </a:rPr>
              <a:t>There will be </a:t>
            </a:r>
            <a:r>
              <a:rPr lang="en-AU" sz="1400" dirty="0">
                <a:solidFill>
                  <a:srgbClr val="FFFF00"/>
                </a:solidFill>
                <a:latin typeface="Arial"/>
                <a:cs typeface="Arial"/>
              </a:rPr>
              <a:t>several tournament Information Desks – one underneath the Main Pitch stand, and at some team hotels.</a:t>
            </a:r>
          </a:p>
          <a:p>
            <a:pPr marL="38100" marR="0" lvl="0" indent="0" algn="l" defTabSz="914400" rtl="0" eaLnBrk="1" fontAlgn="auto" latinLnBrk="0" hangingPunct="1">
              <a:lnSpc>
                <a:spcPct val="100000"/>
              </a:lnSpc>
              <a:spcBef>
                <a:spcPts val="409"/>
              </a:spcBef>
              <a:spcAft>
                <a:spcPts val="0"/>
              </a:spcAft>
              <a:buClrTx/>
              <a:buSzTx/>
              <a:buFontTx/>
              <a:buNone/>
              <a:tabLst/>
              <a:defRPr/>
            </a:pPr>
            <a:endParaRPr lang="en-AU" sz="1400" dirty="0">
              <a:solidFill>
                <a:srgbClr val="FFFF00"/>
              </a:solidFill>
              <a:latin typeface="Arial"/>
              <a:cs typeface="Arial"/>
            </a:endParaRPr>
          </a:p>
          <a:p>
            <a:pPr marL="38100" marR="0" lvl="0" indent="0" algn="l" defTabSz="914400" rtl="0" eaLnBrk="1" fontAlgn="auto" latinLnBrk="0" hangingPunct="1">
              <a:lnSpc>
                <a:spcPct val="100000"/>
              </a:lnSpc>
              <a:spcBef>
                <a:spcPts val="409"/>
              </a:spcBef>
              <a:spcAft>
                <a:spcPts val="0"/>
              </a:spcAft>
              <a:buClrTx/>
              <a:buSzTx/>
              <a:buFontTx/>
              <a:buNone/>
              <a:tabLst/>
              <a:defRPr/>
            </a:pPr>
            <a:r>
              <a:rPr lang="en-AU" sz="1400" dirty="0">
                <a:solidFill>
                  <a:srgbClr val="FFFF00"/>
                </a:solidFill>
                <a:latin typeface="Arial"/>
                <a:cs typeface="Arial"/>
              </a:rPr>
              <a:t>  </a:t>
            </a:r>
            <a:endParaRPr lang="en-AU" sz="1400" dirty="0">
              <a:solidFill>
                <a:srgbClr val="FFFF00"/>
              </a:solidFill>
            </a:endParaRPr>
          </a:p>
        </p:txBody>
      </p:sp>
      <p:pic>
        <p:nvPicPr>
          <p:cNvPr id="6" name="Picture 5" descr="A person walking past food trucks&#10;&#10;Description automatically generated with medium confidence">
            <a:extLst>
              <a:ext uri="{FF2B5EF4-FFF2-40B4-BE49-F238E27FC236}">
                <a16:creationId xmlns:a16="http://schemas.microsoft.com/office/drawing/2014/main" id="{27B15712-83F6-C02E-1B9A-5B28BF8014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6115" y="3872045"/>
            <a:ext cx="5068650" cy="2485311"/>
          </a:xfrm>
          <a:prstGeom prst="rect">
            <a:avLst/>
          </a:prstGeom>
        </p:spPr>
      </p:pic>
      <p:sp>
        <p:nvSpPr>
          <p:cNvPr id="2" name="object 3">
            <a:extLst>
              <a:ext uri="{FF2B5EF4-FFF2-40B4-BE49-F238E27FC236}">
                <a16:creationId xmlns:a16="http://schemas.microsoft.com/office/drawing/2014/main" id="{B460749E-9B4D-CD67-A2F7-096D35EE924B}"/>
              </a:ext>
            </a:extLst>
          </p:cNvPr>
          <p:cNvSpPr txBox="1"/>
          <p:nvPr/>
        </p:nvSpPr>
        <p:spPr>
          <a:xfrm>
            <a:off x="617078" y="3255210"/>
            <a:ext cx="4442957" cy="616835"/>
          </a:xfrm>
          <a:prstGeom prst="rect">
            <a:avLst/>
          </a:prstGeom>
        </p:spPr>
        <p:txBody>
          <a:bodyPr vert="horz" wrap="square" lIns="0" tIns="52069" rIns="0" bIns="0" rtlCol="0">
            <a:spAutoFit/>
          </a:bodyPr>
          <a:lstStyle/>
          <a:p>
            <a:pPr marL="38100">
              <a:lnSpc>
                <a:spcPct val="100000"/>
              </a:lnSpc>
              <a:spcBef>
                <a:spcPts val="810"/>
              </a:spcBef>
            </a:pPr>
            <a:r>
              <a:rPr lang="en-AU" sz="1600" b="1" spc="-20" dirty="0">
                <a:solidFill>
                  <a:schemeClr val="bg1"/>
                </a:solidFill>
                <a:latin typeface="Open Sans" panose="020B0606030504020204" pitchFamily="34" charset="0"/>
                <a:ea typeface="Open Sans" panose="020B0606030504020204" pitchFamily="34" charset="0"/>
                <a:cs typeface="Open Sans" panose="020B0606030504020204" pitchFamily="34" charset="0"/>
              </a:rPr>
              <a:t>Lost &amp; Found</a:t>
            </a:r>
            <a:endParaRPr lang="en-AU" sz="1400" dirty="0">
              <a:solidFill>
                <a:schemeClr val="bg1"/>
              </a:solidFill>
              <a:latin typeface="Arial"/>
              <a:cs typeface="Arial"/>
            </a:endParaRPr>
          </a:p>
          <a:p>
            <a:pPr marL="38100">
              <a:lnSpc>
                <a:spcPct val="100000"/>
              </a:lnSpc>
              <a:spcBef>
                <a:spcPts val="810"/>
              </a:spcBef>
            </a:pPr>
            <a:r>
              <a:rPr lang="en-AU" sz="1400" dirty="0">
                <a:solidFill>
                  <a:srgbClr val="FFFF00"/>
                </a:solidFill>
                <a:latin typeface="Arial"/>
                <a:cs typeface="Arial"/>
              </a:rPr>
              <a:t>Please ask at the Information Desks</a:t>
            </a:r>
            <a:endParaRPr sz="1400" dirty="0">
              <a:solidFill>
                <a:srgbClr val="FFFF00"/>
              </a:solidFill>
              <a:latin typeface="Arial"/>
              <a:cs typeface="Arial"/>
            </a:endParaRPr>
          </a:p>
        </p:txBody>
      </p:sp>
    </p:spTree>
    <p:extLst>
      <p:ext uri="{BB962C8B-B14F-4D97-AF65-F5344CB8AC3E}">
        <p14:creationId xmlns:p14="http://schemas.microsoft.com/office/powerpoint/2010/main" val="2617409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2A6E14-EAF2-2ED7-29A0-6F935F4AF314}"/>
              </a:ext>
            </a:extLst>
          </p:cNvPr>
          <p:cNvSpPr txBox="1"/>
          <p:nvPr/>
        </p:nvSpPr>
        <p:spPr>
          <a:xfrm>
            <a:off x="241300" y="273050"/>
            <a:ext cx="4648200" cy="461665"/>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44546A"/>
                </a:solidFill>
                <a:effectLst/>
                <a:uLnTx/>
                <a:uFillTx/>
                <a:latin typeface="Open Sans" panose="020B0606030504020204" pitchFamily="34" charset="0"/>
                <a:ea typeface="Open Sans" panose="020B0606030504020204" pitchFamily="34" charset="0"/>
                <a:cs typeface="Open Sans" panose="020B0606030504020204" pitchFamily="34" charset="0"/>
              </a:rPr>
              <a:t> DIGITAL INFORMATION</a:t>
            </a:r>
          </a:p>
        </p:txBody>
      </p:sp>
      <p:sp>
        <p:nvSpPr>
          <p:cNvPr id="4" name="object 14">
            <a:extLst>
              <a:ext uri="{FF2B5EF4-FFF2-40B4-BE49-F238E27FC236}">
                <a16:creationId xmlns:a16="http://schemas.microsoft.com/office/drawing/2014/main" id="{3E984B66-41EE-CDFE-7FEA-E8456FFFE8B6}"/>
              </a:ext>
            </a:extLst>
          </p:cNvPr>
          <p:cNvSpPr txBox="1"/>
          <p:nvPr/>
        </p:nvSpPr>
        <p:spPr>
          <a:xfrm>
            <a:off x="658972" y="1339850"/>
            <a:ext cx="9477830" cy="2560957"/>
          </a:xfrm>
          <a:prstGeom prst="rect">
            <a:avLst/>
          </a:prstGeom>
        </p:spPr>
        <p:txBody>
          <a:bodyPr vert="horz" wrap="square" lIns="0" tIns="80010" rIns="0" bIns="0" rtlCol="0">
            <a:spAutoFit/>
          </a:bodyPr>
          <a:lstStyle/>
          <a:p>
            <a:pPr marL="38100" marR="0" lvl="0" indent="0" algn="l" defTabSz="914400" rtl="0" eaLnBrk="1" fontAlgn="auto" latinLnBrk="0" hangingPunct="1">
              <a:lnSpc>
                <a:spcPct val="100000"/>
              </a:lnSpc>
              <a:spcBef>
                <a:spcPts val="810"/>
              </a:spcBef>
              <a:spcAft>
                <a:spcPts val="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Wi-Fi</a:t>
            </a:r>
            <a:r>
              <a:rPr kumimoji="0" lang="en-AU" sz="1600" b="1" i="0" u="none" strike="noStrike" kern="1200" cap="none" spc="-1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1400" b="0" i="0" u="none" strike="noStrike" kern="1200" cap="none" spc="0" normalizeH="0" baseline="0" noProof="0" dirty="0">
                <a:ln>
                  <a:noFill/>
                </a:ln>
                <a:solidFill>
                  <a:srgbClr val="FFFF00"/>
                </a:solidFill>
                <a:effectLst/>
                <a:uLnTx/>
                <a:uFillTx/>
                <a:latin typeface="Arial"/>
                <a:ea typeface="+mn-ea"/>
                <a:cs typeface="Arial"/>
              </a:rPr>
              <a:t>Tokyo City has free Wi-Fi points available around the venue, but these have limited strength. </a:t>
            </a:r>
          </a:p>
          <a:p>
            <a:pPr marL="38100" marR="0" lvl="0" indent="0" algn="l" defTabSz="914400" rtl="0" eaLnBrk="1" fontAlgn="auto" latinLnBrk="0" hangingPunct="1">
              <a:lnSpc>
                <a:spcPct val="100000"/>
              </a:lnSpc>
              <a:spcBef>
                <a:spcPts val="810"/>
              </a:spcBef>
              <a:spcAft>
                <a:spcPts val="0"/>
              </a:spcAft>
              <a:buClrTx/>
              <a:buSzTx/>
              <a:buFontTx/>
              <a:buNone/>
              <a:tabLst/>
              <a:defRPr/>
            </a:pPr>
            <a:r>
              <a:rPr kumimoji="0" lang="en-AU" sz="1400" b="0" i="0" u="none" strike="noStrike" kern="1200" cap="none" spc="0" normalizeH="0" baseline="0" noProof="0" dirty="0">
                <a:ln>
                  <a:noFill/>
                </a:ln>
                <a:solidFill>
                  <a:srgbClr val="FFFF00"/>
                </a:solidFill>
                <a:effectLst/>
                <a:uLnTx/>
                <a:uFillTx/>
                <a:latin typeface="Arial"/>
                <a:ea typeface="+mn-ea"/>
                <a:cs typeface="Arial"/>
              </a:rPr>
              <a:t>                                                                                              Connect to </a:t>
            </a:r>
            <a:r>
              <a:rPr kumimoji="0" lang="en-AU" sz="1400" b="0" i="0" u="none" strike="noStrike" kern="1200" cap="none" spc="0" normalizeH="0" baseline="0" noProof="0" dirty="0">
                <a:ln>
                  <a:noFill/>
                </a:ln>
                <a:solidFill>
                  <a:prstClr val="white"/>
                </a:solidFill>
                <a:effectLst/>
                <a:uLnTx/>
                <a:uFillTx/>
                <a:latin typeface="Arial"/>
                <a:ea typeface="+mn-ea"/>
                <a:cs typeface="Arial"/>
              </a:rPr>
              <a:t>FREE_Wi-Fi_and_TOKYO</a:t>
            </a:r>
          </a:p>
          <a:p>
            <a:pPr marL="12700">
              <a:lnSpc>
                <a:spcPct val="100000"/>
              </a:lnSpc>
              <a:spcBef>
                <a:spcPts val="630"/>
              </a:spcBef>
            </a:pPr>
            <a:r>
              <a:rP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Event</a:t>
            </a:r>
            <a:r>
              <a:rPr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 Website</a:t>
            </a:r>
            <a:endParaRPr lang="en-AU"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630"/>
              </a:spcBef>
            </a:pPr>
            <a:r>
              <a:rPr sz="1400" dirty="0">
                <a:solidFill>
                  <a:srgbClr val="FFFF00"/>
                </a:solidFill>
                <a:latin typeface="Arial"/>
                <a:cs typeface="Arial"/>
              </a:rPr>
              <a:t>Our</a:t>
            </a:r>
            <a:r>
              <a:rPr sz="1400" spc="-25" dirty="0">
                <a:solidFill>
                  <a:srgbClr val="FFFF00"/>
                </a:solidFill>
                <a:latin typeface="Arial"/>
                <a:cs typeface="Arial"/>
              </a:rPr>
              <a:t> </a:t>
            </a:r>
            <a:r>
              <a:rPr sz="1400" dirty="0">
                <a:solidFill>
                  <a:srgbClr val="FFFF00"/>
                </a:solidFill>
                <a:latin typeface="Arial"/>
                <a:cs typeface="Arial"/>
              </a:rPr>
              <a:t>website</a:t>
            </a:r>
            <a:r>
              <a:rPr sz="1400" spc="-25" dirty="0">
                <a:solidFill>
                  <a:srgbClr val="FFFF00"/>
                </a:solidFill>
                <a:latin typeface="Arial"/>
                <a:cs typeface="Arial"/>
              </a:rPr>
              <a:t> </a:t>
            </a:r>
            <a:r>
              <a:rPr sz="1400" dirty="0">
                <a:solidFill>
                  <a:srgbClr val="FFFF00"/>
                </a:solidFill>
                <a:latin typeface="Arial"/>
                <a:cs typeface="Arial"/>
              </a:rPr>
              <a:t>is</a:t>
            </a:r>
            <a:r>
              <a:rPr sz="1400" spc="-20" dirty="0">
                <a:solidFill>
                  <a:srgbClr val="FFFF00"/>
                </a:solidFill>
                <a:latin typeface="Arial"/>
                <a:cs typeface="Arial"/>
              </a:rPr>
              <a:t> </a:t>
            </a:r>
            <a:r>
              <a:rPr sz="1400" dirty="0">
                <a:solidFill>
                  <a:srgbClr val="FFFF00"/>
                </a:solidFill>
                <a:latin typeface="Arial"/>
                <a:cs typeface="Arial"/>
              </a:rPr>
              <a:t>updated</a:t>
            </a:r>
            <a:r>
              <a:rPr sz="1400" spc="-20" dirty="0">
                <a:solidFill>
                  <a:srgbClr val="FFFF00"/>
                </a:solidFill>
                <a:latin typeface="Arial"/>
                <a:cs typeface="Arial"/>
              </a:rPr>
              <a:t> </a:t>
            </a:r>
            <a:r>
              <a:rPr sz="1400" dirty="0">
                <a:solidFill>
                  <a:srgbClr val="FFFF00"/>
                </a:solidFill>
                <a:latin typeface="Arial"/>
                <a:cs typeface="Arial"/>
              </a:rPr>
              <a:t>on</a:t>
            </a:r>
            <a:r>
              <a:rPr sz="1400" spc="-20" dirty="0">
                <a:solidFill>
                  <a:srgbClr val="FFFF00"/>
                </a:solidFill>
                <a:latin typeface="Arial"/>
                <a:cs typeface="Arial"/>
              </a:rPr>
              <a:t> </a:t>
            </a:r>
            <a:r>
              <a:rPr sz="1400" dirty="0">
                <a:solidFill>
                  <a:srgbClr val="FFFF00"/>
                </a:solidFill>
                <a:latin typeface="Arial"/>
                <a:cs typeface="Arial"/>
              </a:rPr>
              <a:t>a</a:t>
            </a:r>
            <a:r>
              <a:rPr sz="1400" spc="-20" dirty="0">
                <a:solidFill>
                  <a:srgbClr val="FFFF00"/>
                </a:solidFill>
                <a:latin typeface="Arial"/>
                <a:cs typeface="Arial"/>
              </a:rPr>
              <a:t> </a:t>
            </a:r>
            <a:r>
              <a:rPr sz="1400" dirty="0">
                <a:solidFill>
                  <a:srgbClr val="FFFF00"/>
                </a:solidFill>
                <a:latin typeface="Arial"/>
                <a:cs typeface="Arial"/>
              </a:rPr>
              <a:t>regular</a:t>
            </a:r>
            <a:r>
              <a:rPr sz="1400" spc="-25" dirty="0">
                <a:solidFill>
                  <a:srgbClr val="FFFF00"/>
                </a:solidFill>
                <a:latin typeface="Arial"/>
                <a:cs typeface="Arial"/>
              </a:rPr>
              <a:t> </a:t>
            </a:r>
            <a:r>
              <a:rPr sz="1400" dirty="0">
                <a:solidFill>
                  <a:srgbClr val="FFFF00"/>
                </a:solidFill>
                <a:latin typeface="Arial"/>
                <a:cs typeface="Arial"/>
              </a:rPr>
              <a:t>basis</a:t>
            </a:r>
            <a:r>
              <a:rPr sz="1400" spc="-20" dirty="0">
                <a:solidFill>
                  <a:srgbClr val="FFFF00"/>
                </a:solidFill>
                <a:latin typeface="Arial"/>
                <a:cs typeface="Arial"/>
              </a:rPr>
              <a:t> </a:t>
            </a:r>
            <a:r>
              <a:rPr sz="1400" dirty="0">
                <a:solidFill>
                  <a:srgbClr val="FFFF00"/>
                </a:solidFill>
                <a:latin typeface="Arial"/>
                <a:cs typeface="Arial"/>
              </a:rPr>
              <a:t>with</a:t>
            </a:r>
            <a:r>
              <a:rPr sz="1400" spc="-20" dirty="0">
                <a:solidFill>
                  <a:srgbClr val="FFFF00"/>
                </a:solidFill>
                <a:latin typeface="Arial"/>
                <a:cs typeface="Arial"/>
              </a:rPr>
              <a:t> </a:t>
            </a:r>
            <a:r>
              <a:rPr sz="1400" dirty="0">
                <a:solidFill>
                  <a:srgbClr val="FFFF00"/>
                </a:solidFill>
                <a:latin typeface="Arial"/>
                <a:cs typeface="Arial"/>
              </a:rPr>
              <a:t>information</a:t>
            </a:r>
            <a:r>
              <a:rPr sz="1400" spc="-20" dirty="0">
                <a:solidFill>
                  <a:srgbClr val="FFFF00"/>
                </a:solidFill>
                <a:latin typeface="Arial"/>
                <a:cs typeface="Arial"/>
              </a:rPr>
              <a:t> </a:t>
            </a:r>
            <a:r>
              <a:rPr sz="1400" dirty="0">
                <a:solidFill>
                  <a:srgbClr val="FFFF00"/>
                </a:solidFill>
                <a:latin typeface="Arial"/>
                <a:cs typeface="Arial"/>
              </a:rPr>
              <a:t>on</a:t>
            </a:r>
            <a:r>
              <a:rPr sz="1400" spc="-20" dirty="0">
                <a:solidFill>
                  <a:srgbClr val="FFFF00"/>
                </a:solidFill>
                <a:latin typeface="Arial"/>
                <a:cs typeface="Arial"/>
              </a:rPr>
              <a:t> </a:t>
            </a:r>
            <a:r>
              <a:rPr sz="1400" dirty="0">
                <a:solidFill>
                  <a:srgbClr val="FFFF00"/>
                </a:solidFill>
                <a:latin typeface="Arial"/>
                <a:cs typeface="Arial"/>
              </a:rPr>
              <a:t>the</a:t>
            </a:r>
            <a:r>
              <a:rPr sz="1400" spc="-20" dirty="0">
                <a:solidFill>
                  <a:srgbClr val="FFFF00"/>
                </a:solidFill>
                <a:latin typeface="Arial"/>
                <a:cs typeface="Arial"/>
              </a:rPr>
              <a:t> </a:t>
            </a:r>
            <a:r>
              <a:rPr sz="1400" dirty="0">
                <a:solidFill>
                  <a:srgbClr val="FFFF00"/>
                </a:solidFill>
                <a:latin typeface="Arial"/>
                <a:cs typeface="Arial"/>
              </a:rPr>
              <a:t>tournament</a:t>
            </a:r>
            <a:r>
              <a:rPr sz="1400" spc="-20" dirty="0">
                <a:solidFill>
                  <a:srgbClr val="FFFF00"/>
                </a:solidFill>
                <a:latin typeface="Arial"/>
                <a:cs typeface="Arial"/>
              </a:rPr>
              <a:t> </a:t>
            </a:r>
            <a:r>
              <a:rPr sz="1400" dirty="0">
                <a:solidFill>
                  <a:srgbClr val="FFFF00"/>
                </a:solidFill>
                <a:latin typeface="Arial"/>
                <a:cs typeface="Arial"/>
              </a:rPr>
              <a:t>and</a:t>
            </a:r>
            <a:r>
              <a:rPr sz="1400" spc="-20" dirty="0">
                <a:solidFill>
                  <a:srgbClr val="FFFF00"/>
                </a:solidFill>
                <a:latin typeface="Arial"/>
                <a:cs typeface="Arial"/>
              </a:rPr>
              <a:t> </a:t>
            </a:r>
            <a:r>
              <a:rPr sz="1400" dirty="0">
                <a:solidFill>
                  <a:srgbClr val="FFFF00"/>
                </a:solidFill>
                <a:latin typeface="Arial"/>
                <a:cs typeface="Arial"/>
              </a:rPr>
              <a:t>also</a:t>
            </a:r>
            <a:r>
              <a:rPr sz="1400" spc="-20" dirty="0">
                <a:solidFill>
                  <a:srgbClr val="FFFF00"/>
                </a:solidFill>
                <a:latin typeface="Arial"/>
                <a:cs typeface="Arial"/>
              </a:rPr>
              <a:t> </a:t>
            </a:r>
            <a:r>
              <a:rPr sz="1400" dirty="0">
                <a:solidFill>
                  <a:srgbClr val="FFFF00"/>
                </a:solidFill>
                <a:latin typeface="Arial"/>
                <a:cs typeface="Arial"/>
              </a:rPr>
              <a:t>new</a:t>
            </a:r>
            <a:r>
              <a:rPr sz="1400" spc="-15" dirty="0">
                <a:solidFill>
                  <a:srgbClr val="FFFF00"/>
                </a:solidFill>
                <a:latin typeface="Arial"/>
                <a:cs typeface="Arial"/>
              </a:rPr>
              <a:t> </a:t>
            </a:r>
            <a:r>
              <a:rPr sz="1400" dirty="0">
                <a:solidFill>
                  <a:srgbClr val="FFFF00"/>
                </a:solidFill>
                <a:latin typeface="Arial"/>
                <a:cs typeface="Arial"/>
              </a:rPr>
              <a:t>offers</a:t>
            </a:r>
            <a:r>
              <a:rPr sz="1400" spc="-20" dirty="0">
                <a:solidFill>
                  <a:srgbClr val="FFFF00"/>
                </a:solidFill>
                <a:latin typeface="Arial"/>
                <a:cs typeface="Arial"/>
              </a:rPr>
              <a:t> </a:t>
            </a:r>
            <a:r>
              <a:rPr sz="1400" dirty="0">
                <a:solidFill>
                  <a:srgbClr val="FFFF00"/>
                </a:solidFill>
                <a:latin typeface="Arial"/>
                <a:cs typeface="Arial"/>
              </a:rPr>
              <a:t>and</a:t>
            </a:r>
            <a:r>
              <a:rPr sz="1400" spc="-20" dirty="0">
                <a:solidFill>
                  <a:srgbClr val="FFFF00"/>
                </a:solidFill>
                <a:latin typeface="Arial"/>
                <a:cs typeface="Arial"/>
              </a:rPr>
              <a:t> </a:t>
            </a:r>
            <a:r>
              <a:rPr sz="1400" dirty="0">
                <a:solidFill>
                  <a:srgbClr val="FFFF00"/>
                </a:solidFill>
                <a:latin typeface="Arial"/>
                <a:cs typeface="Arial"/>
              </a:rPr>
              <a:t>ideas</a:t>
            </a:r>
            <a:r>
              <a:rPr sz="1400" spc="-20" dirty="0">
                <a:solidFill>
                  <a:srgbClr val="FFFF00"/>
                </a:solidFill>
                <a:latin typeface="Arial"/>
                <a:cs typeface="Arial"/>
              </a:rPr>
              <a:t> </a:t>
            </a:r>
            <a:r>
              <a:rPr sz="1400" dirty="0">
                <a:solidFill>
                  <a:srgbClr val="FFFF00"/>
                </a:solidFill>
                <a:latin typeface="Arial"/>
                <a:cs typeface="Arial"/>
              </a:rPr>
              <a:t>for</a:t>
            </a:r>
            <a:r>
              <a:rPr sz="1400" spc="-25" dirty="0">
                <a:solidFill>
                  <a:srgbClr val="FFFF00"/>
                </a:solidFill>
                <a:latin typeface="Arial"/>
                <a:cs typeface="Arial"/>
              </a:rPr>
              <a:t> </a:t>
            </a:r>
            <a:r>
              <a:rPr sz="1400" dirty="0">
                <a:solidFill>
                  <a:srgbClr val="FFFF00"/>
                </a:solidFill>
                <a:latin typeface="Arial"/>
                <a:cs typeface="Arial"/>
              </a:rPr>
              <a:t>how</a:t>
            </a:r>
            <a:r>
              <a:rPr sz="1400" spc="-15" dirty="0">
                <a:solidFill>
                  <a:srgbClr val="FFFF00"/>
                </a:solidFill>
                <a:latin typeface="Arial"/>
                <a:cs typeface="Arial"/>
              </a:rPr>
              <a:t> </a:t>
            </a:r>
            <a:r>
              <a:rPr sz="1400" spc="-25" dirty="0">
                <a:solidFill>
                  <a:srgbClr val="FFFF00"/>
                </a:solidFill>
                <a:latin typeface="Arial"/>
                <a:cs typeface="Arial"/>
              </a:rPr>
              <a:t>to </a:t>
            </a:r>
            <a:r>
              <a:rPr sz="1400" dirty="0">
                <a:solidFill>
                  <a:srgbClr val="FFFF00"/>
                </a:solidFill>
                <a:latin typeface="Arial"/>
                <a:cs typeface="Arial"/>
              </a:rPr>
              <a:t>make</a:t>
            </a:r>
            <a:r>
              <a:rPr sz="1400" spc="-25" dirty="0">
                <a:solidFill>
                  <a:srgbClr val="FFFF00"/>
                </a:solidFill>
                <a:latin typeface="Arial"/>
                <a:cs typeface="Arial"/>
              </a:rPr>
              <a:t> </a:t>
            </a:r>
            <a:r>
              <a:rPr sz="1400" dirty="0">
                <a:solidFill>
                  <a:srgbClr val="FFFF00"/>
                </a:solidFill>
                <a:latin typeface="Arial"/>
                <a:cs typeface="Arial"/>
              </a:rPr>
              <a:t>the</a:t>
            </a:r>
            <a:r>
              <a:rPr sz="1400" spc="-20" dirty="0">
                <a:solidFill>
                  <a:srgbClr val="FFFF00"/>
                </a:solidFill>
                <a:latin typeface="Arial"/>
                <a:cs typeface="Arial"/>
              </a:rPr>
              <a:t> </a:t>
            </a:r>
            <a:r>
              <a:rPr sz="1400" dirty="0">
                <a:solidFill>
                  <a:srgbClr val="FFFF00"/>
                </a:solidFill>
                <a:latin typeface="Arial"/>
                <a:cs typeface="Arial"/>
              </a:rPr>
              <a:t>most</a:t>
            </a:r>
            <a:r>
              <a:rPr sz="1400" spc="-20" dirty="0">
                <a:solidFill>
                  <a:srgbClr val="FFFF00"/>
                </a:solidFill>
                <a:latin typeface="Arial"/>
                <a:cs typeface="Arial"/>
              </a:rPr>
              <a:t> </a:t>
            </a:r>
            <a:r>
              <a:rPr sz="1400" dirty="0">
                <a:solidFill>
                  <a:srgbClr val="FFFF00"/>
                </a:solidFill>
                <a:latin typeface="Arial"/>
                <a:cs typeface="Arial"/>
              </a:rPr>
              <a:t>of</a:t>
            </a:r>
            <a:r>
              <a:rPr sz="1400" spc="-20" dirty="0">
                <a:solidFill>
                  <a:srgbClr val="FFFF00"/>
                </a:solidFill>
                <a:latin typeface="Arial"/>
                <a:cs typeface="Arial"/>
              </a:rPr>
              <a:t> </a:t>
            </a:r>
            <a:r>
              <a:rPr sz="1400" dirty="0">
                <a:solidFill>
                  <a:srgbClr val="FFFF00"/>
                </a:solidFill>
                <a:latin typeface="Arial"/>
                <a:cs typeface="Arial"/>
              </a:rPr>
              <a:t>your</a:t>
            </a:r>
            <a:r>
              <a:rPr sz="1400" spc="-25" dirty="0">
                <a:solidFill>
                  <a:srgbClr val="FFFF00"/>
                </a:solidFill>
                <a:latin typeface="Arial"/>
                <a:cs typeface="Arial"/>
              </a:rPr>
              <a:t> </a:t>
            </a:r>
            <a:r>
              <a:rPr sz="1400" dirty="0">
                <a:solidFill>
                  <a:srgbClr val="FFFF00"/>
                </a:solidFill>
                <a:latin typeface="Arial"/>
                <a:cs typeface="Arial"/>
              </a:rPr>
              <a:t>time</a:t>
            </a:r>
            <a:r>
              <a:rPr sz="1400" spc="-25" dirty="0">
                <a:solidFill>
                  <a:srgbClr val="FFFF00"/>
                </a:solidFill>
                <a:latin typeface="Arial"/>
                <a:cs typeface="Arial"/>
              </a:rPr>
              <a:t> </a:t>
            </a:r>
            <a:r>
              <a:rPr sz="1400" dirty="0">
                <a:solidFill>
                  <a:srgbClr val="FFFF00"/>
                </a:solidFill>
                <a:latin typeface="Arial"/>
                <a:cs typeface="Arial"/>
              </a:rPr>
              <a:t>in</a:t>
            </a:r>
            <a:r>
              <a:rPr sz="1400" spc="-20" dirty="0">
                <a:solidFill>
                  <a:srgbClr val="FFFF00"/>
                </a:solidFill>
                <a:latin typeface="Arial"/>
                <a:cs typeface="Arial"/>
              </a:rPr>
              <a:t> </a:t>
            </a:r>
            <a:r>
              <a:rPr lang="en-AU" sz="1400" spc="-20" dirty="0">
                <a:solidFill>
                  <a:srgbClr val="FFFF00"/>
                </a:solidFill>
                <a:latin typeface="Arial"/>
                <a:cs typeface="Arial"/>
              </a:rPr>
              <a:t>Tokyo</a:t>
            </a:r>
            <a:r>
              <a:rPr sz="1400" dirty="0">
                <a:solidFill>
                  <a:srgbClr val="FFFF00"/>
                </a:solidFill>
                <a:latin typeface="Arial"/>
                <a:cs typeface="Arial"/>
              </a:rPr>
              <a:t>.</a:t>
            </a:r>
            <a:r>
              <a:rPr sz="1400" spc="-20" dirty="0">
                <a:solidFill>
                  <a:srgbClr val="FFFF00"/>
                </a:solidFill>
                <a:latin typeface="Arial"/>
                <a:cs typeface="Arial"/>
              </a:rPr>
              <a:t> </a:t>
            </a:r>
            <a:r>
              <a:rPr sz="1400" dirty="0">
                <a:solidFill>
                  <a:srgbClr val="FFFF00"/>
                </a:solidFill>
                <a:latin typeface="Arial"/>
                <a:cs typeface="Arial"/>
              </a:rPr>
              <a:t>Please</a:t>
            </a:r>
            <a:r>
              <a:rPr sz="1400" spc="-20" dirty="0">
                <a:solidFill>
                  <a:srgbClr val="FFFF00"/>
                </a:solidFill>
                <a:latin typeface="Arial"/>
                <a:cs typeface="Arial"/>
              </a:rPr>
              <a:t> </a:t>
            </a:r>
            <a:r>
              <a:rPr sz="1400" dirty="0">
                <a:solidFill>
                  <a:srgbClr val="FFFF00"/>
                </a:solidFill>
                <a:latin typeface="Arial"/>
                <a:cs typeface="Arial"/>
              </a:rPr>
              <a:t>check</a:t>
            </a:r>
            <a:r>
              <a:rPr sz="1400" spc="-20" dirty="0">
                <a:solidFill>
                  <a:srgbClr val="FFFF00"/>
                </a:solidFill>
                <a:latin typeface="Arial"/>
                <a:cs typeface="Arial"/>
              </a:rPr>
              <a:t> </a:t>
            </a:r>
            <a:r>
              <a:rPr sz="1400" dirty="0">
                <a:solidFill>
                  <a:srgbClr val="FFFF00"/>
                </a:solidFill>
                <a:latin typeface="Arial"/>
                <a:cs typeface="Arial"/>
              </a:rPr>
              <a:t>in</a:t>
            </a:r>
            <a:r>
              <a:rPr sz="1400" spc="-20" dirty="0">
                <a:solidFill>
                  <a:srgbClr val="FFFF00"/>
                </a:solidFill>
                <a:latin typeface="Arial"/>
                <a:cs typeface="Arial"/>
              </a:rPr>
              <a:t> </a:t>
            </a:r>
            <a:r>
              <a:rPr sz="1400" dirty="0">
                <a:solidFill>
                  <a:srgbClr val="FFFF00"/>
                </a:solidFill>
                <a:latin typeface="Arial"/>
                <a:cs typeface="Arial"/>
              </a:rPr>
              <a:t>regularly</a:t>
            </a:r>
            <a:r>
              <a:rPr sz="1400" spc="-25" dirty="0">
                <a:solidFill>
                  <a:srgbClr val="FFFF00"/>
                </a:solidFill>
                <a:latin typeface="Arial"/>
                <a:cs typeface="Arial"/>
              </a:rPr>
              <a:t> </a:t>
            </a:r>
            <a:r>
              <a:rPr sz="1400" dirty="0">
                <a:solidFill>
                  <a:srgbClr val="FFFF00"/>
                </a:solidFill>
                <a:latin typeface="Arial"/>
                <a:cs typeface="Arial"/>
              </a:rPr>
              <a:t>to</a:t>
            </a:r>
            <a:r>
              <a:rPr sz="1400" spc="-20" dirty="0">
                <a:solidFill>
                  <a:srgbClr val="FFFF00"/>
                </a:solidFill>
                <a:latin typeface="Arial"/>
                <a:cs typeface="Arial"/>
              </a:rPr>
              <a:t> </a:t>
            </a:r>
            <a:r>
              <a:rPr sz="1400" dirty="0">
                <a:solidFill>
                  <a:srgbClr val="FFFF00"/>
                </a:solidFill>
                <a:latin typeface="Arial"/>
                <a:cs typeface="Arial"/>
              </a:rPr>
              <a:t>see</a:t>
            </a:r>
            <a:r>
              <a:rPr sz="1400" spc="-20" dirty="0">
                <a:solidFill>
                  <a:srgbClr val="FFFF00"/>
                </a:solidFill>
                <a:latin typeface="Arial"/>
                <a:cs typeface="Arial"/>
              </a:rPr>
              <a:t> </a:t>
            </a:r>
            <a:r>
              <a:rPr sz="1400" dirty="0">
                <a:solidFill>
                  <a:srgbClr val="FFFF00"/>
                </a:solidFill>
                <a:latin typeface="Arial"/>
                <a:cs typeface="Arial"/>
              </a:rPr>
              <a:t>developments</a:t>
            </a:r>
            <a:r>
              <a:rPr sz="1400" spc="-20" dirty="0">
                <a:solidFill>
                  <a:srgbClr val="FFFF00"/>
                </a:solidFill>
                <a:latin typeface="Arial"/>
                <a:cs typeface="Arial"/>
              </a:rPr>
              <a:t> </a:t>
            </a:r>
            <a:r>
              <a:rPr sz="1400" dirty="0">
                <a:solidFill>
                  <a:srgbClr val="FFFF00"/>
                </a:solidFill>
                <a:latin typeface="Arial"/>
                <a:cs typeface="Arial"/>
              </a:rPr>
              <a:t>before</a:t>
            </a:r>
            <a:r>
              <a:rPr sz="1400" spc="-20" dirty="0">
                <a:solidFill>
                  <a:srgbClr val="FFFF00"/>
                </a:solidFill>
                <a:latin typeface="Arial"/>
                <a:cs typeface="Arial"/>
              </a:rPr>
              <a:t> </a:t>
            </a:r>
            <a:r>
              <a:rPr sz="1400" dirty="0">
                <a:solidFill>
                  <a:srgbClr val="FFFF00"/>
                </a:solidFill>
                <a:latin typeface="Arial"/>
                <a:cs typeface="Arial"/>
              </a:rPr>
              <a:t>the</a:t>
            </a:r>
            <a:r>
              <a:rPr sz="1400" spc="-25" dirty="0">
                <a:solidFill>
                  <a:srgbClr val="FFFF00"/>
                </a:solidFill>
                <a:latin typeface="Arial"/>
                <a:cs typeface="Arial"/>
              </a:rPr>
              <a:t> </a:t>
            </a:r>
            <a:r>
              <a:rPr sz="1400" dirty="0">
                <a:solidFill>
                  <a:srgbClr val="FFFF00"/>
                </a:solidFill>
                <a:latin typeface="Arial"/>
                <a:cs typeface="Arial"/>
              </a:rPr>
              <a:t>tournament.</a:t>
            </a:r>
            <a:r>
              <a:rPr sz="1400" spc="-40" dirty="0">
                <a:solidFill>
                  <a:srgbClr val="FFFF00"/>
                </a:solidFill>
                <a:latin typeface="Arial"/>
                <a:cs typeface="Arial"/>
              </a:rPr>
              <a:t> </a:t>
            </a:r>
            <a:r>
              <a:rPr sz="1400" spc="-25" dirty="0">
                <a:solidFill>
                  <a:srgbClr val="FFFF00"/>
                </a:solidFill>
                <a:latin typeface="Arial"/>
                <a:cs typeface="Arial"/>
              </a:rPr>
              <a:t>You </a:t>
            </a:r>
            <a:r>
              <a:rPr sz="1400" dirty="0">
                <a:solidFill>
                  <a:srgbClr val="FFFF00"/>
                </a:solidFill>
                <a:latin typeface="Arial"/>
                <a:cs typeface="Arial"/>
              </a:rPr>
              <a:t>can</a:t>
            </a:r>
            <a:r>
              <a:rPr sz="1400" spc="-30" dirty="0">
                <a:solidFill>
                  <a:srgbClr val="FFFF00"/>
                </a:solidFill>
                <a:latin typeface="Arial"/>
                <a:cs typeface="Arial"/>
              </a:rPr>
              <a:t> </a:t>
            </a:r>
            <a:r>
              <a:rPr sz="1400" dirty="0">
                <a:solidFill>
                  <a:srgbClr val="FFFF00"/>
                </a:solidFill>
                <a:latin typeface="Arial"/>
                <a:cs typeface="Arial"/>
              </a:rPr>
              <a:t>also</a:t>
            </a:r>
            <a:r>
              <a:rPr sz="1400" spc="-20" dirty="0">
                <a:solidFill>
                  <a:srgbClr val="FFFF00"/>
                </a:solidFill>
                <a:latin typeface="Arial"/>
                <a:cs typeface="Arial"/>
              </a:rPr>
              <a:t> </a:t>
            </a:r>
            <a:r>
              <a:rPr sz="1400" dirty="0">
                <a:solidFill>
                  <a:srgbClr val="FFFF00"/>
                </a:solidFill>
                <a:latin typeface="Arial"/>
                <a:cs typeface="Arial"/>
              </a:rPr>
              <a:t>access</a:t>
            </a:r>
            <a:r>
              <a:rPr sz="1400" spc="-15" dirty="0">
                <a:solidFill>
                  <a:srgbClr val="FFFF00"/>
                </a:solidFill>
                <a:latin typeface="Arial"/>
                <a:cs typeface="Arial"/>
              </a:rPr>
              <a:t> </a:t>
            </a:r>
            <a:r>
              <a:rPr sz="1400" dirty="0">
                <a:solidFill>
                  <a:srgbClr val="FFFF00"/>
                </a:solidFill>
                <a:latin typeface="Arial"/>
                <a:cs typeface="Arial"/>
              </a:rPr>
              <a:t>additional</a:t>
            </a:r>
            <a:r>
              <a:rPr sz="1400" spc="-15" dirty="0">
                <a:solidFill>
                  <a:srgbClr val="FFFF00"/>
                </a:solidFill>
                <a:latin typeface="Arial"/>
                <a:cs typeface="Arial"/>
              </a:rPr>
              <a:t> </a:t>
            </a:r>
            <a:r>
              <a:rPr sz="1400" dirty="0">
                <a:solidFill>
                  <a:srgbClr val="FFFF00"/>
                </a:solidFill>
                <a:latin typeface="Arial"/>
                <a:cs typeface="Arial"/>
              </a:rPr>
              <a:t>services</a:t>
            </a:r>
            <a:r>
              <a:rPr sz="1400" spc="-15" dirty="0">
                <a:solidFill>
                  <a:srgbClr val="FFFF00"/>
                </a:solidFill>
                <a:latin typeface="Arial"/>
                <a:cs typeface="Arial"/>
              </a:rPr>
              <a:t> </a:t>
            </a:r>
            <a:r>
              <a:rPr sz="1400" dirty="0">
                <a:solidFill>
                  <a:srgbClr val="FFFF00"/>
                </a:solidFill>
                <a:latin typeface="Arial"/>
                <a:cs typeface="Arial"/>
              </a:rPr>
              <a:t>and</a:t>
            </a:r>
            <a:r>
              <a:rPr sz="1400" spc="-20" dirty="0">
                <a:solidFill>
                  <a:srgbClr val="FFFF00"/>
                </a:solidFill>
                <a:latin typeface="Arial"/>
                <a:cs typeface="Arial"/>
              </a:rPr>
              <a:t> </a:t>
            </a:r>
            <a:r>
              <a:rPr sz="1400" dirty="0">
                <a:solidFill>
                  <a:srgbClr val="FFFF00"/>
                </a:solidFill>
                <a:latin typeface="Arial"/>
                <a:cs typeface="Arial"/>
              </a:rPr>
              <a:t>activities</a:t>
            </a:r>
            <a:r>
              <a:rPr sz="1400" spc="-15" dirty="0">
                <a:solidFill>
                  <a:srgbClr val="FFFF00"/>
                </a:solidFill>
                <a:latin typeface="Arial"/>
                <a:cs typeface="Arial"/>
              </a:rPr>
              <a:t> </a:t>
            </a:r>
            <a:r>
              <a:rPr sz="1400" dirty="0">
                <a:solidFill>
                  <a:srgbClr val="FFFF00"/>
                </a:solidFill>
                <a:latin typeface="Arial"/>
                <a:cs typeface="Arial"/>
              </a:rPr>
              <a:t>that</a:t>
            </a:r>
            <a:r>
              <a:rPr sz="1400" spc="-20" dirty="0">
                <a:solidFill>
                  <a:srgbClr val="FFFF00"/>
                </a:solidFill>
                <a:latin typeface="Arial"/>
                <a:cs typeface="Arial"/>
              </a:rPr>
              <a:t> </a:t>
            </a:r>
            <a:r>
              <a:rPr sz="1400" dirty="0">
                <a:solidFill>
                  <a:srgbClr val="FFFF00"/>
                </a:solidFill>
                <a:latin typeface="Arial"/>
                <a:cs typeface="Arial"/>
              </a:rPr>
              <a:t>need</a:t>
            </a:r>
            <a:r>
              <a:rPr sz="1400" spc="-15" dirty="0">
                <a:solidFill>
                  <a:srgbClr val="FFFF00"/>
                </a:solidFill>
                <a:latin typeface="Arial"/>
                <a:cs typeface="Arial"/>
              </a:rPr>
              <a:t> </a:t>
            </a:r>
            <a:r>
              <a:rPr sz="1400" spc="-10" dirty="0">
                <a:solidFill>
                  <a:srgbClr val="FFFF00"/>
                </a:solidFill>
                <a:latin typeface="Arial"/>
                <a:cs typeface="Arial"/>
              </a:rPr>
              <a:t>pre-booking</a:t>
            </a:r>
            <a:r>
              <a:rPr lang="en-AU" sz="1400" spc="-10" dirty="0">
                <a:solidFill>
                  <a:srgbClr val="FFFF00"/>
                </a:solidFill>
                <a:latin typeface="Arial"/>
                <a:cs typeface="Arial"/>
              </a:rPr>
              <a:t>. </a:t>
            </a:r>
            <a:r>
              <a:rPr lang="en-AU" sz="1400" dirty="0">
                <a:solidFill>
                  <a:schemeClr val="bg1"/>
                </a:solidFill>
                <a:latin typeface="Arial"/>
                <a:cs typeface="Arial"/>
                <a:hlinkClick r:id="rId2">
                  <a:extLst>
                    <a:ext uri="{A12FA001-AC4F-418D-AE19-62706E023703}">
                      <ahyp:hlinkClr xmlns:ahyp="http://schemas.microsoft.com/office/drawing/2018/hyperlinkcolor" val="tx"/>
                    </a:ext>
                  </a:extLst>
                </a:hlinkClick>
              </a:rPr>
              <a:t>https://mhwc2022tokyo.com/</a:t>
            </a:r>
            <a:endParaRPr lang="en-AU" sz="1400" dirty="0">
              <a:solidFill>
                <a:schemeClr val="bg1"/>
              </a:solidFill>
              <a:latin typeface="Arial"/>
              <a:cs typeface="Arial"/>
            </a:endParaRPr>
          </a:p>
          <a:p>
            <a:pPr>
              <a:lnSpc>
                <a:spcPct val="100000"/>
              </a:lnSpc>
              <a:spcBef>
                <a:spcPts val="45"/>
              </a:spcBef>
            </a:pPr>
            <a:endParaRPr sz="1250" dirty="0">
              <a:solidFill>
                <a:srgbClr val="FFFF00"/>
              </a:solidFill>
              <a:latin typeface="Arial"/>
              <a:cs typeface="Arial"/>
            </a:endParaRPr>
          </a:p>
          <a:p>
            <a:pPr marL="12700">
              <a:lnSpc>
                <a:spcPct val="100000"/>
              </a:lnSpc>
            </a:pPr>
            <a:r>
              <a:rP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Social</a:t>
            </a:r>
            <a:r>
              <a:rPr sz="1600" b="1" spc="-15"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600" b="1" spc="-20" dirty="0">
                <a:solidFill>
                  <a:schemeClr val="bg1"/>
                </a:solidFill>
                <a:latin typeface="Open Sans" panose="020B0606030504020204" pitchFamily="34" charset="0"/>
                <a:ea typeface="Open Sans" panose="020B0606030504020204" pitchFamily="34" charset="0"/>
                <a:cs typeface="Open Sans" panose="020B0606030504020204" pitchFamily="34" charset="0"/>
              </a:rPr>
              <a:t>Media</a:t>
            </a:r>
            <a:r>
              <a:rPr lang="en-AU" sz="1600" b="1" spc="-2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marL="12700">
              <a:lnSpc>
                <a:spcPct val="100000"/>
              </a:lnSpc>
            </a:pPr>
            <a:r>
              <a:rPr sz="1400" dirty="0">
                <a:solidFill>
                  <a:srgbClr val="FFFF00"/>
                </a:solidFill>
                <a:latin typeface="Arial"/>
                <a:cs typeface="Arial"/>
              </a:rPr>
              <a:t>The</a:t>
            </a:r>
            <a:r>
              <a:rPr sz="1400" spc="-30" dirty="0">
                <a:solidFill>
                  <a:srgbClr val="FFFF00"/>
                </a:solidFill>
                <a:latin typeface="Arial"/>
                <a:cs typeface="Arial"/>
              </a:rPr>
              <a:t> </a:t>
            </a:r>
            <a:r>
              <a:rPr lang="en-AU" sz="1400" spc="-30" dirty="0">
                <a:solidFill>
                  <a:srgbClr val="FFFF00"/>
                </a:solidFill>
                <a:latin typeface="Arial"/>
                <a:cs typeface="Arial"/>
              </a:rPr>
              <a:t>Tokyo </a:t>
            </a:r>
            <a:r>
              <a:rPr sz="1400" dirty="0">
                <a:solidFill>
                  <a:srgbClr val="FFFF00"/>
                </a:solidFill>
                <a:latin typeface="Arial"/>
                <a:cs typeface="Arial"/>
              </a:rPr>
              <a:t>event</a:t>
            </a:r>
            <a:r>
              <a:rPr sz="1400" spc="-15" dirty="0">
                <a:solidFill>
                  <a:srgbClr val="FFFF00"/>
                </a:solidFill>
                <a:latin typeface="Arial"/>
                <a:cs typeface="Arial"/>
              </a:rPr>
              <a:t> </a:t>
            </a:r>
            <a:r>
              <a:rPr lang="en-AU" sz="1400" spc="-15" dirty="0">
                <a:solidFill>
                  <a:srgbClr val="FFFF00"/>
                </a:solidFill>
                <a:latin typeface="Arial"/>
                <a:cs typeface="Arial"/>
              </a:rPr>
              <a:t>will be posting on the WMH Facebook site as well as </a:t>
            </a:r>
            <a:r>
              <a:rPr sz="1400" spc="-10" dirty="0">
                <a:solidFill>
                  <a:srgbClr val="FFFF00"/>
                </a:solidFill>
                <a:latin typeface="Arial"/>
                <a:cs typeface="Arial"/>
              </a:rPr>
              <a:t>Twitter</a:t>
            </a:r>
            <a:r>
              <a:rPr lang="en-AU" sz="1400" spc="-10" dirty="0">
                <a:solidFill>
                  <a:srgbClr val="FFFF00"/>
                </a:solidFill>
                <a:latin typeface="Arial"/>
                <a:cs typeface="Arial"/>
              </a:rPr>
              <a:t> and Instagram. P</a:t>
            </a:r>
            <a:r>
              <a:rPr sz="1400" dirty="0">
                <a:solidFill>
                  <a:srgbClr val="FFFF00"/>
                </a:solidFill>
                <a:latin typeface="Arial"/>
                <a:cs typeface="Arial"/>
              </a:rPr>
              <a:t>lease</a:t>
            </a:r>
            <a:r>
              <a:rPr sz="1400" spc="-20" dirty="0">
                <a:solidFill>
                  <a:srgbClr val="FFFF00"/>
                </a:solidFill>
                <a:latin typeface="Arial"/>
                <a:cs typeface="Arial"/>
              </a:rPr>
              <a:t> </a:t>
            </a:r>
            <a:r>
              <a:rPr lang="en-AU" sz="1400" spc="-20" dirty="0">
                <a:solidFill>
                  <a:srgbClr val="FFFF00"/>
                </a:solidFill>
                <a:latin typeface="Arial"/>
                <a:cs typeface="Arial"/>
              </a:rPr>
              <a:t>let us know </a:t>
            </a:r>
            <a:r>
              <a:rPr sz="1400" dirty="0">
                <a:solidFill>
                  <a:srgbClr val="FFFF00"/>
                </a:solidFill>
                <a:latin typeface="Arial"/>
                <a:cs typeface="Arial"/>
              </a:rPr>
              <a:t>when</a:t>
            </a:r>
            <a:r>
              <a:rPr sz="1400" spc="-15" dirty="0">
                <a:solidFill>
                  <a:srgbClr val="FFFF00"/>
                </a:solidFill>
                <a:latin typeface="Arial"/>
                <a:cs typeface="Arial"/>
              </a:rPr>
              <a:t> </a:t>
            </a:r>
            <a:r>
              <a:rPr sz="1400" dirty="0">
                <a:solidFill>
                  <a:srgbClr val="FFFF00"/>
                </a:solidFill>
                <a:latin typeface="Arial"/>
                <a:cs typeface="Arial"/>
              </a:rPr>
              <a:t>you</a:t>
            </a:r>
            <a:r>
              <a:rPr sz="1400" spc="-20" dirty="0">
                <a:solidFill>
                  <a:srgbClr val="FFFF00"/>
                </a:solidFill>
                <a:latin typeface="Arial"/>
                <a:cs typeface="Arial"/>
              </a:rPr>
              <a:t> </a:t>
            </a:r>
            <a:r>
              <a:rPr sz="1400" dirty="0">
                <a:solidFill>
                  <a:srgbClr val="FFFF00"/>
                </a:solidFill>
                <a:latin typeface="Arial"/>
                <a:cs typeface="Arial"/>
              </a:rPr>
              <a:t>have</a:t>
            </a:r>
            <a:r>
              <a:rPr sz="1400" spc="-15" dirty="0">
                <a:solidFill>
                  <a:srgbClr val="FFFF00"/>
                </a:solidFill>
                <a:latin typeface="Arial"/>
                <a:cs typeface="Arial"/>
              </a:rPr>
              <a:t> </a:t>
            </a:r>
            <a:r>
              <a:rPr sz="1400" dirty="0">
                <a:solidFill>
                  <a:srgbClr val="FFFF00"/>
                </a:solidFill>
                <a:latin typeface="Arial"/>
                <a:cs typeface="Arial"/>
              </a:rPr>
              <a:t>an</a:t>
            </a:r>
            <a:r>
              <a:rPr sz="1400" spc="-15" dirty="0">
                <a:solidFill>
                  <a:srgbClr val="FFFF00"/>
                </a:solidFill>
                <a:latin typeface="Arial"/>
                <a:cs typeface="Arial"/>
              </a:rPr>
              <a:t> </a:t>
            </a:r>
            <a:r>
              <a:rPr sz="1400" dirty="0">
                <a:solidFill>
                  <a:srgbClr val="FFFF00"/>
                </a:solidFill>
                <a:latin typeface="Arial"/>
                <a:cs typeface="Arial"/>
              </a:rPr>
              <a:t>update</a:t>
            </a:r>
            <a:r>
              <a:rPr sz="1400" spc="-20" dirty="0">
                <a:solidFill>
                  <a:srgbClr val="FFFF00"/>
                </a:solidFill>
                <a:latin typeface="Arial"/>
                <a:cs typeface="Arial"/>
              </a:rPr>
              <a:t> </a:t>
            </a:r>
            <a:r>
              <a:rPr sz="1400" dirty="0">
                <a:solidFill>
                  <a:srgbClr val="FFFF00"/>
                </a:solidFill>
                <a:latin typeface="Arial"/>
                <a:cs typeface="Arial"/>
              </a:rPr>
              <a:t>on</a:t>
            </a:r>
            <a:r>
              <a:rPr sz="1400" spc="-15" dirty="0">
                <a:solidFill>
                  <a:srgbClr val="FFFF00"/>
                </a:solidFill>
                <a:latin typeface="Arial"/>
                <a:cs typeface="Arial"/>
              </a:rPr>
              <a:t> </a:t>
            </a:r>
            <a:r>
              <a:rPr sz="1400" dirty="0">
                <a:solidFill>
                  <a:srgbClr val="FFFF00"/>
                </a:solidFill>
                <a:latin typeface="Arial"/>
                <a:cs typeface="Arial"/>
              </a:rPr>
              <a:t>your</a:t>
            </a:r>
            <a:r>
              <a:rPr sz="1400" spc="-20" dirty="0">
                <a:solidFill>
                  <a:srgbClr val="FFFF00"/>
                </a:solidFill>
                <a:latin typeface="Arial"/>
                <a:cs typeface="Arial"/>
              </a:rPr>
              <a:t> </a:t>
            </a:r>
            <a:r>
              <a:rPr sz="1400" dirty="0">
                <a:solidFill>
                  <a:srgbClr val="FFFF00"/>
                </a:solidFill>
                <a:latin typeface="Arial"/>
                <a:cs typeface="Arial"/>
              </a:rPr>
              <a:t>team</a:t>
            </a:r>
            <a:r>
              <a:rPr lang="en-AU" sz="1400" dirty="0">
                <a:solidFill>
                  <a:srgbClr val="FFFF00"/>
                </a:solidFill>
                <a:latin typeface="Arial"/>
                <a:cs typeface="Arial"/>
              </a:rPr>
              <a:t>. W</a:t>
            </a:r>
            <a:r>
              <a:rPr sz="1400" dirty="0">
                <a:solidFill>
                  <a:srgbClr val="FFFF00"/>
                </a:solidFill>
                <a:latin typeface="Arial"/>
                <a:cs typeface="Arial"/>
              </a:rPr>
              <a:t>e</a:t>
            </a:r>
            <a:r>
              <a:rPr sz="1400" spc="-20" dirty="0">
                <a:solidFill>
                  <a:srgbClr val="FFFF00"/>
                </a:solidFill>
                <a:latin typeface="Arial"/>
                <a:cs typeface="Arial"/>
              </a:rPr>
              <a:t> </a:t>
            </a:r>
            <a:r>
              <a:rPr sz="1400" dirty="0">
                <a:solidFill>
                  <a:srgbClr val="FFFF00"/>
                </a:solidFill>
                <a:latin typeface="Arial"/>
                <a:cs typeface="Arial"/>
              </a:rPr>
              <a:t>would</a:t>
            </a:r>
            <a:r>
              <a:rPr sz="1400" spc="-15" dirty="0">
                <a:solidFill>
                  <a:srgbClr val="FFFF00"/>
                </a:solidFill>
                <a:latin typeface="Arial"/>
                <a:cs typeface="Arial"/>
              </a:rPr>
              <a:t> </a:t>
            </a:r>
            <a:r>
              <a:rPr sz="1400" dirty="0">
                <a:solidFill>
                  <a:srgbClr val="FFFF00"/>
                </a:solidFill>
                <a:latin typeface="Arial"/>
                <a:cs typeface="Arial"/>
              </a:rPr>
              <a:t>love</a:t>
            </a:r>
            <a:r>
              <a:rPr sz="1400" spc="-15" dirty="0">
                <a:solidFill>
                  <a:srgbClr val="FFFF00"/>
                </a:solidFill>
                <a:latin typeface="Arial"/>
                <a:cs typeface="Arial"/>
              </a:rPr>
              <a:t> </a:t>
            </a:r>
            <a:r>
              <a:rPr sz="1400" dirty="0">
                <a:solidFill>
                  <a:srgbClr val="FFFF00"/>
                </a:solidFill>
                <a:latin typeface="Arial"/>
                <a:cs typeface="Arial"/>
              </a:rPr>
              <a:t>to</a:t>
            </a:r>
            <a:r>
              <a:rPr sz="1400" spc="-15" dirty="0">
                <a:solidFill>
                  <a:srgbClr val="FFFF00"/>
                </a:solidFill>
                <a:latin typeface="Arial"/>
                <a:cs typeface="Arial"/>
              </a:rPr>
              <a:t> </a:t>
            </a:r>
            <a:r>
              <a:rPr sz="1400" spc="-20" dirty="0">
                <a:solidFill>
                  <a:srgbClr val="FFFF00"/>
                </a:solidFill>
                <a:latin typeface="Arial"/>
                <a:cs typeface="Arial"/>
              </a:rPr>
              <a:t>hear </a:t>
            </a:r>
            <a:r>
              <a:rPr sz="1400" dirty="0">
                <a:solidFill>
                  <a:srgbClr val="FFFF00"/>
                </a:solidFill>
                <a:latin typeface="Arial"/>
                <a:cs typeface="Arial"/>
              </a:rPr>
              <a:t>how</a:t>
            </a:r>
            <a:r>
              <a:rPr sz="1400" spc="-25" dirty="0">
                <a:solidFill>
                  <a:srgbClr val="FFFF00"/>
                </a:solidFill>
                <a:latin typeface="Arial"/>
                <a:cs typeface="Arial"/>
              </a:rPr>
              <a:t> </a:t>
            </a:r>
            <a:r>
              <a:rPr sz="1400" dirty="0">
                <a:solidFill>
                  <a:srgbClr val="FFFF00"/>
                </a:solidFill>
                <a:latin typeface="Arial"/>
                <a:cs typeface="Arial"/>
              </a:rPr>
              <a:t>your</a:t>
            </a:r>
            <a:r>
              <a:rPr sz="1400" spc="-25" dirty="0">
                <a:solidFill>
                  <a:srgbClr val="FFFF00"/>
                </a:solidFill>
                <a:latin typeface="Arial"/>
                <a:cs typeface="Arial"/>
              </a:rPr>
              <a:t> </a:t>
            </a:r>
            <a:r>
              <a:rPr sz="1400" dirty="0">
                <a:solidFill>
                  <a:srgbClr val="FFFF00"/>
                </a:solidFill>
                <a:latin typeface="Arial"/>
                <a:cs typeface="Arial"/>
              </a:rPr>
              <a:t>preparations</a:t>
            </a:r>
            <a:r>
              <a:rPr sz="1400" spc="-25" dirty="0">
                <a:solidFill>
                  <a:srgbClr val="FFFF00"/>
                </a:solidFill>
                <a:latin typeface="Arial"/>
                <a:cs typeface="Arial"/>
              </a:rPr>
              <a:t> </a:t>
            </a:r>
            <a:r>
              <a:rPr lang="en-AU" sz="1400" spc="-25" dirty="0">
                <a:solidFill>
                  <a:srgbClr val="FFFF00"/>
                </a:solidFill>
                <a:latin typeface="Arial"/>
                <a:cs typeface="Arial"/>
              </a:rPr>
              <a:t>and tournament </a:t>
            </a:r>
            <a:r>
              <a:rPr sz="1400" dirty="0">
                <a:solidFill>
                  <a:srgbClr val="FFFF00"/>
                </a:solidFill>
                <a:latin typeface="Arial"/>
                <a:cs typeface="Arial"/>
              </a:rPr>
              <a:t>are</a:t>
            </a:r>
            <a:r>
              <a:rPr sz="1400" spc="-25" dirty="0">
                <a:solidFill>
                  <a:srgbClr val="FFFF00"/>
                </a:solidFill>
                <a:latin typeface="Arial"/>
                <a:cs typeface="Arial"/>
              </a:rPr>
              <a:t> </a:t>
            </a:r>
            <a:r>
              <a:rPr sz="1400" spc="-20" dirty="0">
                <a:solidFill>
                  <a:srgbClr val="FFFF00"/>
                </a:solidFill>
                <a:latin typeface="Arial"/>
                <a:cs typeface="Arial"/>
              </a:rPr>
              <a:t>going</a:t>
            </a:r>
            <a:r>
              <a:rPr lang="en-AU" sz="1400" spc="-20" dirty="0">
                <a:solidFill>
                  <a:srgbClr val="FFFF00"/>
                </a:solidFill>
                <a:latin typeface="Arial"/>
                <a:cs typeface="Arial"/>
              </a:rPr>
              <a:t>.</a:t>
            </a:r>
            <a:endParaRPr sz="1400" dirty="0">
              <a:solidFill>
                <a:schemeClr val="bg1"/>
              </a:solidFill>
              <a:latin typeface="Arial"/>
              <a:cs typeface="Arial"/>
            </a:endParaRPr>
          </a:p>
        </p:txBody>
      </p:sp>
      <p:pic>
        <p:nvPicPr>
          <p:cNvPr id="2" name="Picture 1">
            <a:extLst>
              <a:ext uri="{FF2B5EF4-FFF2-40B4-BE49-F238E27FC236}">
                <a16:creationId xmlns:a16="http://schemas.microsoft.com/office/drawing/2014/main" id="{E07C33F5-DEE9-FA6E-C071-407B47E01D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7397" y="4311650"/>
            <a:ext cx="3752189" cy="2799405"/>
          </a:xfrm>
          <a:prstGeom prst="rect">
            <a:avLst/>
          </a:prstGeom>
        </p:spPr>
      </p:pic>
      <p:sp>
        <p:nvSpPr>
          <p:cNvPr id="7" name="object 14">
            <a:extLst>
              <a:ext uri="{FF2B5EF4-FFF2-40B4-BE49-F238E27FC236}">
                <a16:creationId xmlns:a16="http://schemas.microsoft.com/office/drawing/2014/main" id="{E71C2797-BFF6-F0E4-D654-40C32D739E89}"/>
              </a:ext>
            </a:extLst>
          </p:cNvPr>
          <p:cNvSpPr txBox="1"/>
          <p:nvPr/>
        </p:nvSpPr>
        <p:spPr>
          <a:xfrm>
            <a:off x="658972" y="4083050"/>
            <a:ext cx="4992529" cy="1188787"/>
          </a:xfrm>
          <a:prstGeom prst="rect">
            <a:avLst/>
          </a:prstGeom>
        </p:spPr>
        <p:txBody>
          <a:bodyPr vert="horz" wrap="square" lIns="0" tIns="80010" rIns="0" bIns="0" rtlCol="0">
            <a:spAutoFit/>
          </a:bodyPr>
          <a:lstStyle/>
          <a:p>
            <a:pPr marL="12700">
              <a:lnSpc>
                <a:spcPct val="100000"/>
              </a:lnSpc>
            </a:pPr>
            <a:r>
              <a:rPr lang="en-A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Live Streaming </a:t>
            </a:r>
            <a:endParaRPr lang="en-AU" sz="1600" b="1" spc="-2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pPr>
            <a:r>
              <a:rPr sz="1400" dirty="0">
                <a:solidFill>
                  <a:srgbClr val="FFFF00"/>
                </a:solidFill>
                <a:latin typeface="Arial"/>
                <a:cs typeface="Arial"/>
              </a:rPr>
              <a:t>The</a:t>
            </a:r>
            <a:r>
              <a:rPr sz="1400" spc="-30" dirty="0">
                <a:solidFill>
                  <a:srgbClr val="FFFF00"/>
                </a:solidFill>
                <a:latin typeface="Arial"/>
                <a:cs typeface="Arial"/>
              </a:rPr>
              <a:t> </a:t>
            </a:r>
            <a:r>
              <a:rPr lang="en-AU" sz="1400" spc="-30" dirty="0">
                <a:solidFill>
                  <a:srgbClr val="FFFF00"/>
                </a:solidFill>
                <a:latin typeface="Arial"/>
                <a:cs typeface="Arial"/>
              </a:rPr>
              <a:t>final five days of the tournament will be live-steamed at the following YouTube ink:</a:t>
            </a:r>
            <a:endParaRPr lang="en-AU" sz="1400" dirty="0">
              <a:solidFill>
                <a:srgbClr val="FFFF00"/>
              </a:solidFill>
              <a:latin typeface="Arial"/>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lang="en-AU" sz="1400" dirty="0">
                <a:solidFill>
                  <a:schemeClr val="bg1"/>
                </a:solidFill>
                <a:latin typeface="Arial"/>
                <a:cs typeface="Arial"/>
              </a:rPr>
              <a:t>https://www.youtube.com/playlist?list=PLkI5D8cMplFCU2TQ-hPelI_9kw5cPR7zL</a:t>
            </a:r>
            <a:endParaRPr sz="1400" dirty="0">
              <a:solidFill>
                <a:schemeClr val="bg1"/>
              </a:solidFill>
              <a:latin typeface="Arial"/>
              <a:cs typeface="Arial"/>
            </a:endParaRPr>
          </a:p>
        </p:txBody>
      </p:sp>
    </p:spTree>
    <p:extLst>
      <p:ext uri="{BB962C8B-B14F-4D97-AF65-F5344CB8AC3E}">
        <p14:creationId xmlns:p14="http://schemas.microsoft.com/office/powerpoint/2010/main" val="2480659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2A6E14-EAF2-2ED7-29A0-6F935F4AF314}"/>
              </a:ext>
            </a:extLst>
          </p:cNvPr>
          <p:cNvSpPr txBox="1"/>
          <p:nvPr/>
        </p:nvSpPr>
        <p:spPr>
          <a:xfrm>
            <a:off x="241300" y="273050"/>
            <a:ext cx="7233913" cy="461665"/>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44546A"/>
                </a:solidFill>
                <a:effectLst/>
                <a:uLnTx/>
                <a:uFillTx/>
                <a:latin typeface="Open Sans" panose="020B0606030504020204" pitchFamily="34" charset="0"/>
                <a:ea typeface="Open Sans" panose="020B0606030504020204" pitchFamily="34" charset="0"/>
                <a:cs typeface="Open Sans" panose="020B0606030504020204" pitchFamily="34" charset="0"/>
              </a:rPr>
              <a:t>EMERGENCIES &amp; MEDICAL TREATMENT - 1</a:t>
            </a:r>
          </a:p>
        </p:txBody>
      </p:sp>
      <p:sp>
        <p:nvSpPr>
          <p:cNvPr id="4" name="object 13">
            <a:extLst>
              <a:ext uri="{FF2B5EF4-FFF2-40B4-BE49-F238E27FC236}">
                <a16:creationId xmlns:a16="http://schemas.microsoft.com/office/drawing/2014/main" id="{FA1A99C7-40A1-8525-771A-C6381922C075}"/>
              </a:ext>
            </a:extLst>
          </p:cNvPr>
          <p:cNvSpPr txBox="1"/>
          <p:nvPr/>
        </p:nvSpPr>
        <p:spPr>
          <a:xfrm>
            <a:off x="5527057" y="3549650"/>
            <a:ext cx="4800600" cy="2771270"/>
          </a:xfrm>
          <a:prstGeom prst="rect">
            <a:avLst/>
          </a:prstGeom>
        </p:spPr>
        <p:txBody>
          <a:bodyPr vert="horz" wrap="square" lIns="0" tIns="52069" rIns="0" bIns="0" rtlCol="0">
            <a:spAutoFit/>
          </a:bodyPr>
          <a:lstStyle/>
          <a:p>
            <a:pPr marL="12700">
              <a:lnSpc>
                <a:spcPct val="100000"/>
              </a:lnSpc>
              <a:spcBef>
                <a:spcPts val="409"/>
              </a:spcBef>
            </a:pPr>
            <a:r>
              <a:rPr lang="en-AU" sz="1600" b="1" dirty="0">
                <a:solidFill>
                  <a:schemeClr val="bg1"/>
                </a:solidFill>
                <a:latin typeface="Arial"/>
                <a:cs typeface="Arial"/>
              </a:rPr>
              <a:t>Case 1</a:t>
            </a:r>
            <a:r>
              <a:rPr lang="en-AU" sz="1600" dirty="0">
                <a:solidFill>
                  <a:srgbClr val="FFFF00"/>
                </a:solidFill>
                <a:latin typeface="Arial"/>
                <a:cs typeface="Arial"/>
              </a:rPr>
              <a:t> </a:t>
            </a:r>
          </a:p>
          <a:p>
            <a:pPr marL="12700">
              <a:lnSpc>
                <a:spcPct val="100000"/>
              </a:lnSpc>
              <a:spcBef>
                <a:spcPts val="409"/>
              </a:spcBef>
            </a:pPr>
            <a:r>
              <a:rPr lang="en-AU" sz="1400" dirty="0">
                <a:solidFill>
                  <a:schemeClr val="bg1"/>
                </a:solidFill>
                <a:latin typeface="Arial"/>
                <a:cs typeface="Arial"/>
              </a:rPr>
              <a:t>Injuries and changes in physical condition during a game</a:t>
            </a:r>
            <a:r>
              <a:rPr lang="en-AU" sz="1400" dirty="0">
                <a:solidFill>
                  <a:srgbClr val="FFFF00"/>
                </a:solidFill>
                <a:latin typeface="Arial"/>
                <a:cs typeface="Arial"/>
              </a:rPr>
              <a:t>  </a:t>
            </a:r>
          </a:p>
          <a:p>
            <a:pPr marL="184150" indent="-171450">
              <a:lnSpc>
                <a:spcPct val="100000"/>
              </a:lnSpc>
              <a:spcBef>
                <a:spcPts val="409"/>
              </a:spcBef>
              <a:buFont typeface="Arial" panose="020B0604020202020204" pitchFamily="34" charset="0"/>
              <a:buChar char="•"/>
            </a:pPr>
            <a:r>
              <a:rPr lang="en-AU" sz="1400" dirty="0">
                <a:solidFill>
                  <a:srgbClr val="FFFF00"/>
                </a:solidFill>
                <a:latin typeface="Arial"/>
                <a:cs typeface="Arial"/>
              </a:rPr>
              <a:t>First Aid : Team Doctor and Physio support</a:t>
            </a:r>
          </a:p>
          <a:p>
            <a:pPr marL="184150" indent="-171450">
              <a:lnSpc>
                <a:spcPct val="100000"/>
              </a:lnSpc>
              <a:spcBef>
                <a:spcPts val="409"/>
              </a:spcBef>
              <a:buFont typeface="Arial" panose="020B0604020202020204" pitchFamily="34" charset="0"/>
              <a:buChar char="•"/>
            </a:pPr>
            <a:r>
              <a:rPr lang="en-AU" sz="1400" dirty="0">
                <a:solidFill>
                  <a:srgbClr val="FFFF00"/>
                </a:solidFill>
                <a:latin typeface="Arial"/>
                <a:cs typeface="Arial"/>
              </a:rPr>
              <a:t>Host Country Organizing Committee Medical Support</a:t>
            </a:r>
          </a:p>
          <a:p>
            <a:pPr marL="12700">
              <a:lnSpc>
                <a:spcPct val="100000"/>
              </a:lnSpc>
              <a:spcBef>
                <a:spcPts val="409"/>
              </a:spcBef>
            </a:pPr>
            <a:r>
              <a:rPr lang="en-AU" sz="1400" dirty="0">
                <a:solidFill>
                  <a:schemeClr val="bg1"/>
                </a:solidFill>
                <a:latin typeface="Arial"/>
                <a:cs typeface="Arial"/>
              </a:rPr>
              <a:t>Contact : Dr. Takeo ARAI</a:t>
            </a:r>
          </a:p>
          <a:p>
            <a:pPr marL="12700">
              <a:lnSpc>
                <a:spcPct val="100000"/>
              </a:lnSpc>
              <a:spcBef>
                <a:spcPts val="409"/>
              </a:spcBef>
            </a:pPr>
            <a:r>
              <a:rPr lang="en-AU" sz="1400" dirty="0">
                <a:solidFill>
                  <a:schemeClr val="bg1"/>
                </a:solidFill>
                <a:latin typeface="Arial"/>
                <a:cs typeface="Arial"/>
              </a:rPr>
              <a:t>Mail Address : </a:t>
            </a:r>
            <a:r>
              <a:rPr lang="en-AU" sz="1400" dirty="0">
                <a:solidFill>
                  <a:schemeClr val="bg1"/>
                </a:solidFill>
                <a:latin typeface="Arial"/>
                <a:cs typeface="Arial"/>
                <a:hlinkClick r:id="rId2"/>
              </a:rPr>
              <a:t>mhwc2020tyo_med_arai@a05.itscom.net</a:t>
            </a:r>
            <a:endParaRPr lang="en-AU" sz="1400" dirty="0">
              <a:solidFill>
                <a:schemeClr val="bg1"/>
              </a:solidFill>
              <a:latin typeface="Arial"/>
              <a:cs typeface="Arial"/>
            </a:endParaRPr>
          </a:p>
          <a:p>
            <a:pPr marL="12700">
              <a:lnSpc>
                <a:spcPct val="100000"/>
              </a:lnSpc>
              <a:spcBef>
                <a:spcPts val="409"/>
              </a:spcBef>
            </a:pPr>
            <a:r>
              <a:rPr lang="en-AU" sz="1400" dirty="0">
                <a:solidFill>
                  <a:schemeClr val="bg1"/>
                </a:solidFill>
                <a:latin typeface="Arial"/>
                <a:cs typeface="Arial"/>
              </a:rPr>
              <a:t>Mobile Phone : 090-5783-9178　</a:t>
            </a:r>
          </a:p>
          <a:p>
            <a:pPr marL="12700">
              <a:lnSpc>
                <a:spcPct val="100000"/>
              </a:lnSpc>
              <a:spcBef>
                <a:spcPts val="409"/>
              </a:spcBef>
            </a:pPr>
            <a:r>
              <a:rPr lang="en-AU" sz="800" dirty="0">
                <a:solidFill>
                  <a:schemeClr val="bg1"/>
                </a:solidFill>
                <a:latin typeface="Arial"/>
                <a:cs typeface="Arial"/>
              </a:rPr>
              <a:t>　　　　</a:t>
            </a:r>
          </a:p>
          <a:p>
            <a:pPr marL="12700">
              <a:lnSpc>
                <a:spcPct val="100000"/>
              </a:lnSpc>
              <a:spcBef>
                <a:spcPts val="409"/>
              </a:spcBef>
            </a:pPr>
            <a:r>
              <a:rPr lang="en-AU" sz="1400" dirty="0">
                <a:solidFill>
                  <a:srgbClr val="FFFF00"/>
                </a:solidFill>
                <a:latin typeface="Arial"/>
                <a:cs typeface="Arial"/>
              </a:rPr>
              <a:t>If hospitalization, examination, or (orthopaedic) surgical treatment is necessary, the  HNOC doctor will request transport to an emergency hospital.</a:t>
            </a:r>
          </a:p>
        </p:txBody>
      </p:sp>
      <p:sp>
        <p:nvSpPr>
          <p:cNvPr id="2" name="object 13">
            <a:extLst>
              <a:ext uri="{FF2B5EF4-FFF2-40B4-BE49-F238E27FC236}">
                <a16:creationId xmlns:a16="http://schemas.microsoft.com/office/drawing/2014/main" id="{15AE7588-A885-D122-AF88-4393F7F475BC}"/>
              </a:ext>
            </a:extLst>
          </p:cNvPr>
          <p:cNvSpPr txBox="1"/>
          <p:nvPr/>
        </p:nvSpPr>
        <p:spPr>
          <a:xfrm>
            <a:off x="5526236" y="1133897"/>
            <a:ext cx="4675871" cy="1642756"/>
          </a:xfrm>
          <a:prstGeom prst="rect">
            <a:avLst/>
          </a:prstGeom>
        </p:spPr>
        <p:txBody>
          <a:bodyPr vert="horz" wrap="square" lIns="0" tIns="52069" rIns="0" bIns="0" rtlCol="0">
            <a:spAutoFit/>
          </a:bodyPr>
          <a:lstStyle/>
          <a:p>
            <a:pPr marL="12700">
              <a:lnSpc>
                <a:spcPct val="100000"/>
              </a:lnSpc>
              <a:spcBef>
                <a:spcPts val="409"/>
              </a:spcBef>
            </a:pPr>
            <a:r>
              <a:rP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Medical</a:t>
            </a:r>
            <a:r>
              <a:rPr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 Facilities</a:t>
            </a:r>
            <a:endParaRPr lang="en-AU"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409"/>
              </a:spcBef>
            </a:pPr>
            <a:r>
              <a:rPr lang="en-AU" sz="1400" dirty="0">
                <a:solidFill>
                  <a:srgbClr val="FFFF00"/>
                </a:solidFill>
                <a:latin typeface="Arial"/>
                <a:cs typeface="Arial"/>
              </a:rPr>
              <a:t>Medical services will be provided in the medical room, near changing rooms at both pitches as well as a response team on the FOPs when required. These teams will be backed up by services at one designated hospital. Medical services will be managed by a head doctor, and trained nurses, positioned at each pitch during competition. </a:t>
            </a:r>
          </a:p>
        </p:txBody>
      </p:sp>
      <p:sp>
        <p:nvSpPr>
          <p:cNvPr id="6" name="object 14">
            <a:extLst>
              <a:ext uri="{FF2B5EF4-FFF2-40B4-BE49-F238E27FC236}">
                <a16:creationId xmlns:a16="http://schemas.microsoft.com/office/drawing/2014/main" id="{459D767B-DA30-3281-FCE3-86054573F743}"/>
              </a:ext>
            </a:extLst>
          </p:cNvPr>
          <p:cNvSpPr txBox="1"/>
          <p:nvPr/>
        </p:nvSpPr>
        <p:spPr>
          <a:xfrm>
            <a:off x="491293" y="1263650"/>
            <a:ext cx="4495801" cy="4002377"/>
          </a:xfrm>
          <a:prstGeom prst="rect">
            <a:avLst/>
          </a:prstGeom>
        </p:spPr>
        <p:txBody>
          <a:bodyPr vert="horz" wrap="square" lIns="0" tIns="52069" rIns="0" bIns="0" rtlCol="0">
            <a:spAutoFit/>
          </a:bodyPr>
          <a:lstStyle/>
          <a:p>
            <a:pPr marL="12700">
              <a:lnSpc>
                <a:spcPct val="100000"/>
              </a:lnSpc>
              <a:spcBef>
                <a:spcPts val="409"/>
              </a:spcBef>
            </a:pPr>
            <a:r>
              <a:rP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Health</a:t>
            </a:r>
            <a:r>
              <a:rPr sz="1600" b="1" spc="-15"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&amp;</a:t>
            </a:r>
            <a:r>
              <a:rPr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Safety</a:t>
            </a:r>
            <a:r>
              <a:rPr sz="1600" b="1" spc="-15"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sz="1600" b="1" spc="-5"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Emergency</a:t>
            </a:r>
            <a:r>
              <a:rPr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 Information</a:t>
            </a:r>
            <a:endParaRPr lang="en-AU"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409"/>
              </a:spcBef>
            </a:pPr>
            <a:r>
              <a:rPr sz="1400" dirty="0">
                <a:solidFill>
                  <a:srgbClr val="FFFF00"/>
                </a:solidFill>
                <a:latin typeface="Arial"/>
                <a:cs typeface="Arial"/>
              </a:rPr>
              <a:t>The</a:t>
            </a:r>
            <a:r>
              <a:rPr sz="1400" spc="-40" dirty="0">
                <a:solidFill>
                  <a:srgbClr val="FFFF00"/>
                </a:solidFill>
                <a:latin typeface="Arial"/>
                <a:cs typeface="Arial"/>
              </a:rPr>
              <a:t> </a:t>
            </a:r>
            <a:r>
              <a:rPr sz="1400" dirty="0">
                <a:solidFill>
                  <a:srgbClr val="FFFF00"/>
                </a:solidFill>
                <a:latin typeface="Arial"/>
                <a:cs typeface="Arial"/>
              </a:rPr>
              <a:t>Event</a:t>
            </a:r>
            <a:r>
              <a:rPr sz="1400" spc="-25" dirty="0">
                <a:solidFill>
                  <a:srgbClr val="FFFF00"/>
                </a:solidFill>
                <a:latin typeface="Arial"/>
                <a:cs typeface="Arial"/>
              </a:rPr>
              <a:t> </a:t>
            </a:r>
            <a:r>
              <a:rPr sz="1400" dirty="0">
                <a:solidFill>
                  <a:srgbClr val="FFFF00"/>
                </a:solidFill>
                <a:latin typeface="Arial"/>
                <a:cs typeface="Arial"/>
              </a:rPr>
              <a:t>Management</a:t>
            </a:r>
            <a:r>
              <a:rPr sz="1400" spc="-25" dirty="0">
                <a:solidFill>
                  <a:srgbClr val="FFFF00"/>
                </a:solidFill>
                <a:latin typeface="Arial"/>
                <a:cs typeface="Arial"/>
              </a:rPr>
              <a:t> </a:t>
            </a:r>
            <a:r>
              <a:rPr sz="1400" dirty="0">
                <a:solidFill>
                  <a:srgbClr val="FFFF00"/>
                </a:solidFill>
                <a:latin typeface="Arial"/>
                <a:cs typeface="Arial"/>
              </a:rPr>
              <a:t>Plan</a:t>
            </a:r>
            <a:r>
              <a:rPr sz="1400" spc="-30" dirty="0">
                <a:solidFill>
                  <a:srgbClr val="FFFF00"/>
                </a:solidFill>
                <a:latin typeface="Arial"/>
                <a:cs typeface="Arial"/>
              </a:rPr>
              <a:t> </a:t>
            </a:r>
            <a:r>
              <a:rPr sz="1400" dirty="0">
                <a:solidFill>
                  <a:srgbClr val="FFFF00"/>
                </a:solidFill>
                <a:latin typeface="Arial"/>
                <a:cs typeface="Arial"/>
              </a:rPr>
              <a:t>contains</a:t>
            </a:r>
            <a:r>
              <a:rPr sz="1400" spc="-25" dirty="0">
                <a:solidFill>
                  <a:srgbClr val="FFFF00"/>
                </a:solidFill>
                <a:latin typeface="Arial"/>
                <a:cs typeface="Arial"/>
              </a:rPr>
              <a:t> </a:t>
            </a:r>
            <a:r>
              <a:rPr sz="1400" dirty="0">
                <a:solidFill>
                  <a:srgbClr val="FFFF00"/>
                </a:solidFill>
                <a:latin typeface="Arial"/>
                <a:cs typeface="Arial"/>
              </a:rPr>
              <a:t>procedures</a:t>
            </a:r>
            <a:r>
              <a:rPr sz="1400" spc="-25" dirty="0">
                <a:solidFill>
                  <a:srgbClr val="FFFF00"/>
                </a:solidFill>
                <a:latin typeface="Arial"/>
                <a:cs typeface="Arial"/>
              </a:rPr>
              <a:t> </a:t>
            </a:r>
            <a:r>
              <a:rPr sz="1400" dirty="0">
                <a:solidFill>
                  <a:srgbClr val="FFFF00"/>
                </a:solidFill>
                <a:latin typeface="Arial"/>
                <a:cs typeface="Arial"/>
              </a:rPr>
              <a:t>for</a:t>
            </a:r>
            <a:r>
              <a:rPr sz="1400" spc="-30" dirty="0">
                <a:solidFill>
                  <a:srgbClr val="FFFF00"/>
                </a:solidFill>
                <a:latin typeface="Arial"/>
                <a:cs typeface="Arial"/>
              </a:rPr>
              <a:t> </a:t>
            </a:r>
            <a:r>
              <a:rPr sz="1400" spc="-50" dirty="0">
                <a:solidFill>
                  <a:srgbClr val="FFFF00"/>
                </a:solidFill>
                <a:latin typeface="Arial"/>
                <a:cs typeface="Arial"/>
              </a:rPr>
              <a:t>a </a:t>
            </a:r>
            <a:r>
              <a:rPr sz="1400" dirty="0">
                <a:solidFill>
                  <a:srgbClr val="FFFF00"/>
                </a:solidFill>
                <a:latin typeface="Arial"/>
                <a:cs typeface="Arial"/>
              </a:rPr>
              <a:t>range</a:t>
            </a:r>
            <a:r>
              <a:rPr sz="1400" spc="-35" dirty="0">
                <a:solidFill>
                  <a:srgbClr val="FFFF00"/>
                </a:solidFill>
                <a:latin typeface="Arial"/>
                <a:cs typeface="Arial"/>
              </a:rPr>
              <a:t> </a:t>
            </a:r>
            <a:r>
              <a:rPr sz="1400" dirty="0">
                <a:solidFill>
                  <a:srgbClr val="FFFF00"/>
                </a:solidFill>
                <a:latin typeface="Arial"/>
                <a:cs typeface="Arial"/>
              </a:rPr>
              <a:t>of</a:t>
            </a:r>
            <a:r>
              <a:rPr sz="1400" spc="-20" dirty="0">
                <a:solidFill>
                  <a:srgbClr val="FFFF00"/>
                </a:solidFill>
                <a:latin typeface="Arial"/>
                <a:cs typeface="Arial"/>
              </a:rPr>
              <a:t> </a:t>
            </a:r>
            <a:r>
              <a:rPr sz="1400" dirty="0">
                <a:solidFill>
                  <a:srgbClr val="FFFF00"/>
                </a:solidFill>
                <a:latin typeface="Arial"/>
                <a:cs typeface="Arial"/>
              </a:rPr>
              <a:t>potential</a:t>
            </a:r>
            <a:r>
              <a:rPr sz="1400" spc="-20" dirty="0">
                <a:solidFill>
                  <a:srgbClr val="FFFF00"/>
                </a:solidFill>
                <a:latin typeface="Arial"/>
                <a:cs typeface="Arial"/>
              </a:rPr>
              <a:t> </a:t>
            </a:r>
            <a:r>
              <a:rPr sz="1400" dirty="0">
                <a:solidFill>
                  <a:srgbClr val="FFFF00"/>
                </a:solidFill>
                <a:latin typeface="Arial"/>
                <a:cs typeface="Arial"/>
              </a:rPr>
              <a:t>incidents.</a:t>
            </a:r>
            <a:r>
              <a:rPr sz="1400" spc="-20" dirty="0">
                <a:solidFill>
                  <a:srgbClr val="FFFF00"/>
                </a:solidFill>
                <a:latin typeface="Arial"/>
                <a:cs typeface="Arial"/>
              </a:rPr>
              <a:t> </a:t>
            </a:r>
            <a:r>
              <a:rPr sz="1400" dirty="0">
                <a:solidFill>
                  <a:srgbClr val="FFFF00"/>
                </a:solidFill>
                <a:latin typeface="Arial"/>
                <a:cs typeface="Arial"/>
              </a:rPr>
              <a:t>Full</a:t>
            </a:r>
            <a:r>
              <a:rPr sz="1400" spc="-15" dirty="0">
                <a:solidFill>
                  <a:srgbClr val="FFFF00"/>
                </a:solidFill>
                <a:latin typeface="Arial"/>
                <a:cs typeface="Arial"/>
              </a:rPr>
              <a:t> </a:t>
            </a:r>
            <a:r>
              <a:rPr sz="1400" dirty="0">
                <a:solidFill>
                  <a:srgbClr val="FFFF00"/>
                </a:solidFill>
                <a:latin typeface="Arial"/>
                <a:cs typeface="Arial"/>
              </a:rPr>
              <a:t>details</a:t>
            </a:r>
            <a:r>
              <a:rPr sz="1400" spc="-25" dirty="0">
                <a:solidFill>
                  <a:srgbClr val="FFFF00"/>
                </a:solidFill>
                <a:latin typeface="Arial"/>
                <a:cs typeface="Arial"/>
              </a:rPr>
              <a:t> </a:t>
            </a:r>
            <a:r>
              <a:rPr sz="1400" dirty="0">
                <a:solidFill>
                  <a:srgbClr val="FFFF00"/>
                </a:solidFill>
                <a:latin typeface="Arial"/>
                <a:cs typeface="Arial"/>
              </a:rPr>
              <a:t>can</a:t>
            </a:r>
            <a:r>
              <a:rPr sz="1400" spc="-20" dirty="0">
                <a:solidFill>
                  <a:srgbClr val="FFFF00"/>
                </a:solidFill>
                <a:latin typeface="Arial"/>
                <a:cs typeface="Arial"/>
              </a:rPr>
              <a:t> </a:t>
            </a:r>
            <a:r>
              <a:rPr sz="1400" dirty="0">
                <a:solidFill>
                  <a:srgbClr val="FFFF00"/>
                </a:solidFill>
                <a:latin typeface="Arial"/>
                <a:cs typeface="Arial"/>
              </a:rPr>
              <a:t>be</a:t>
            </a:r>
            <a:r>
              <a:rPr sz="1400" spc="-20" dirty="0">
                <a:solidFill>
                  <a:srgbClr val="FFFF00"/>
                </a:solidFill>
                <a:latin typeface="Arial"/>
                <a:cs typeface="Arial"/>
              </a:rPr>
              <a:t> </a:t>
            </a:r>
            <a:r>
              <a:rPr sz="1400" dirty="0">
                <a:solidFill>
                  <a:srgbClr val="FFFF00"/>
                </a:solidFill>
                <a:latin typeface="Arial"/>
                <a:cs typeface="Arial"/>
              </a:rPr>
              <a:t>found</a:t>
            </a:r>
            <a:r>
              <a:rPr sz="1400" spc="-20" dirty="0">
                <a:solidFill>
                  <a:srgbClr val="FFFF00"/>
                </a:solidFill>
                <a:latin typeface="Arial"/>
                <a:cs typeface="Arial"/>
              </a:rPr>
              <a:t> </a:t>
            </a:r>
            <a:r>
              <a:rPr sz="1400" spc="-25" dirty="0">
                <a:solidFill>
                  <a:srgbClr val="FFFF00"/>
                </a:solidFill>
                <a:latin typeface="Arial"/>
                <a:cs typeface="Arial"/>
              </a:rPr>
              <a:t>on </a:t>
            </a:r>
            <a:r>
              <a:rPr sz="1400" dirty="0">
                <a:solidFill>
                  <a:srgbClr val="FFFF00"/>
                </a:solidFill>
                <a:latin typeface="Arial"/>
                <a:cs typeface="Arial"/>
              </a:rPr>
              <a:t>the</a:t>
            </a:r>
            <a:r>
              <a:rPr sz="1400" spc="-20" dirty="0">
                <a:solidFill>
                  <a:srgbClr val="FFFF00"/>
                </a:solidFill>
                <a:latin typeface="Arial"/>
                <a:cs typeface="Arial"/>
              </a:rPr>
              <a:t> </a:t>
            </a:r>
            <a:r>
              <a:rPr sz="1400" dirty="0">
                <a:solidFill>
                  <a:srgbClr val="FFFF00"/>
                </a:solidFill>
                <a:latin typeface="Arial"/>
                <a:cs typeface="Arial"/>
              </a:rPr>
              <a:t>Event</a:t>
            </a:r>
            <a:r>
              <a:rPr sz="1400" spc="-15" dirty="0">
                <a:solidFill>
                  <a:srgbClr val="FFFF00"/>
                </a:solidFill>
                <a:latin typeface="Arial"/>
                <a:cs typeface="Arial"/>
              </a:rPr>
              <a:t> </a:t>
            </a:r>
            <a:r>
              <a:rPr sz="1400" dirty="0">
                <a:solidFill>
                  <a:srgbClr val="FFFF00"/>
                </a:solidFill>
                <a:latin typeface="Arial"/>
                <a:cs typeface="Arial"/>
              </a:rPr>
              <a:t>website</a:t>
            </a:r>
            <a:r>
              <a:rPr sz="1400" spc="-15" dirty="0">
                <a:solidFill>
                  <a:srgbClr val="FFFF00"/>
                </a:solidFill>
                <a:latin typeface="Arial"/>
                <a:cs typeface="Arial"/>
              </a:rPr>
              <a:t> </a:t>
            </a:r>
            <a:r>
              <a:rPr sz="1400" dirty="0">
                <a:solidFill>
                  <a:srgbClr val="FFFF00"/>
                </a:solidFill>
                <a:latin typeface="Arial"/>
                <a:cs typeface="Arial"/>
              </a:rPr>
              <a:t>at</a:t>
            </a:r>
            <a:r>
              <a:rPr sz="1400" spc="-20" dirty="0">
                <a:solidFill>
                  <a:srgbClr val="FFFF00"/>
                </a:solidFill>
                <a:latin typeface="Arial"/>
                <a:cs typeface="Arial"/>
              </a:rPr>
              <a:t> </a:t>
            </a:r>
            <a:r>
              <a:rPr sz="1400" dirty="0">
                <a:solidFill>
                  <a:srgbClr val="FFFF00"/>
                </a:solidFill>
                <a:latin typeface="Arial"/>
                <a:cs typeface="Arial"/>
              </a:rPr>
              <a:t>the</a:t>
            </a:r>
            <a:r>
              <a:rPr sz="1400" spc="-15" dirty="0">
                <a:solidFill>
                  <a:srgbClr val="FFFF00"/>
                </a:solidFill>
                <a:latin typeface="Arial"/>
                <a:cs typeface="Arial"/>
              </a:rPr>
              <a:t> </a:t>
            </a:r>
            <a:r>
              <a:rPr sz="1400" dirty="0">
                <a:solidFill>
                  <a:srgbClr val="FFFF00"/>
                </a:solidFill>
                <a:latin typeface="Arial"/>
                <a:cs typeface="Arial"/>
              </a:rPr>
              <a:t>following</a:t>
            </a:r>
            <a:r>
              <a:rPr sz="1400" spc="-15" dirty="0">
                <a:solidFill>
                  <a:srgbClr val="FFFF00"/>
                </a:solidFill>
                <a:latin typeface="Arial"/>
                <a:cs typeface="Arial"/>
              </a:rPr>
              <a:t> </a:t>
            </a:r>
            <a:r>
              <a:rPr sz="1400" spc="-20" dirty="0">
                <a:solidFill>
                  <a:srgbClr val="FFFF00"/>
                </a:solidFill>
                <a:latin typeface="Arial"/>
                <a:cs typeface="Arial"/>
              </a:rPr>
              <a:t>link</a:t>
            </a:r>
            <a:r>
              <a:rPr lang="en-AU" sz="1400" spc="-20" dirty="0">
                <a:solidFill>
                  <a:srgbClr val="FFFF00"/>
                </a:solidFill>
                <a:latin typeface="Arial"/>
                <a:cs typeface="Arial"/>
              </a:rPr>
              <a:t>: https/OOOOOOOOOOO (</a:t>
            </a:r>
            <a:r>
              <a:rPr lang="en-AU" sz="1400" spc="-20" dirty="0">
                <a:solidFill>
                  <a:schemeClr val="bg1"/>
                </a:solidFill>
                <a:latin typeface="Arial"/>
                <a:cs typeface="Arial"/>
              </a:rPr>
              <a:t>TBC</a:t>
            </a:r>
            <a:r>
              <a:rPr lang="en-AU" sz="1400" spc="-20" dirty="0">
                <a:solidFill>
                  <a:srgbClr val="FFFF00"/>
                </a:solidFill>
                <a:latin typeface="Arial"/>
                <a:cs typeface="Arial"/>
              </a:rPr>
              <a:t>) . </a:t>
            </a:r>
            <a:r>
              <a:rPr sz="1400" dirty="0">
                <a:solidFill>
                  <a:srgbClr val="FFFF00"/>
                </a:solidFill>
                <a:latin typeface="Arial"/>
                <a:cs typeface="Arial"/>
              </a:rPr>
              <a:t>The</a:t>
            </a:r>
            <a:r>
              <a:rPr sz="1400" spc="-25" dirty="0">
                <a:solidFill>
                  <a:srgbClr val="FFFF00"/>
                </a:solidFill>
                <a:latin typeface="Arial"/>
                <a:cs typeface="Arial"/>
              </a:rPr>
              <a:t> </a:t>
            </a:r>
            <a:r>
              <a:rPr sz="1400" dirty="0">
                <a:solidFill>
                  <a:srgbClr val="FFFF00"/>
                </a:solidFill>
                <a:latin typeface="Arial"/>
                <a:cs typeface="Arial"/>
              </a:rPr>
              <a:t>procedures</a:t>
            </a:r>
            <a:r>
              <a:rPr sz="1400" spc="-25" dirty="0">
                <a:solidFill>
                  <a:srgbClr val="FFFF00"/>
                </a:solidFill>
                <a:latin typeface="Arial"/>
                <a:cs typeface="Arial"/>
              </a:rPr>
              <a:t> </a:t>
            </a:r>
            <a:r>
              <a:rPr sz="1400" dirty="0">
                <a:solidFill>
                  <a:srgbClr val="FFFF00"/>
                </a:solidFill>
                <a:latin typeface="Arial"/>
                <a:cs typeface="Arial"/>
              </a:rPr>
              <a:t>cover</a:t>
            </a:r>
            <a:r>
              <a:rPr sz="1400" spc="-30" dirty="0">
                <a:solidFill>
                  <a:srgbClr val="FFFF00"/>
                </a:solidFill>
                <a:latin typeface="Arial"/>
                <a:cs typeface="Arial"/>
              </a:rPr>
              <a:t> </a:t>
            </a:r>
            <a:r>
              <a:rPr sz="1400" dirty="0">
                <a:solidFill>
                  <a:srgbClr val="FFFF00"/>
                </a:solidFill>
                <a:latin typeface="Arial"/>
                <a:cs typeface="Arial"/>
              </a:rPr>
              <a:t>the</a:t>
            </a:r>
            <a:r>
              <a:rPr sz="1400" spc="-25" dirty="0">
                <a:solidFill>
                  <a:srgbClr val="FFFF00"/>
                </a:solidFill>
                <a:latin typeface="Arial"/>
                <a:cs typeface="Arial"/>
              </a:rPr>
              <a:t> </a:t>
            </a:r>
            <a:r>
              <a:rPr sz="1400" dirty="0">
                <a:solidFill>
                  <a:srgbClr val="FFFF00"/>
                </a:solidFill>
                <a:latin typeface="Arial"/>
                <a:cs typeface="Arial"/>
              </a:rPr>
              <a:t>following</a:t>
            </a:r>
            <a:r>
              <a:rPr sz="1400" spc="-20" dirty="0">
                <a:solidFill>
                  <a:srgbClr val="FFFF00"/>
                </a:solidFill>
                <a:latin typeface="Arial"/>
                <a:cs typeface="Arial"/>
              </a:rPr>
              <a:t> </a:t>
            </a:r>
            <a:r>
              <a:rPr sz="1400" spc="-10" dirty="0">
                <a:solidFill>
                  <a:srgbClr val="FFFF00"/>
                </a:solidFill>
                <a:latin typeface="Arial"/>
                <a:cs typeface="Arial"/>
              </a:rPr>
              <a:t>areas</a:t>
            </a:r>
            <a:r>
              <a:rPr lang="en-AU" sz="1400" spc="-10" dirty="0">
                <a:solidFill>
                  <a:srgbClr val="FFFF00"/>
                </a:solidFill>
                <a:latin typeface="Arial"/>
                <a:cs typeface="Arial"/>
              </a:rPr>
              <a:t>: </a:t>
            </a:r>
            <a:r>
              <a:rPr sz="1400" dirty="0">
                <a:solidFill>
                  <a:schemeClr val="bg1"/>
                </a:solidFill>
                <a:latin typeface="Arial"/>
                <a:cs typeface="Arial"/>
              </a:rPr>
              <a:t>Suspicious</a:t>
            </a:r>
            <a:r>
              <a:rPr sz="1400" spc="-25" dirty="0">
                <a:solidFill>
                  <a:schemeClr val="bg1"/>
                </a:solidFill>
                <a:latin typeface="Arial"/>
                <a:cs typeface="Arial"/>
              </a:rPr>
              <a:t> </a:t>
            </a:r>
            <a:r>
              <a:rPr sz="1400" spc="-10" dirty="0">
                <a:solidFill>
                  <a:schemeClr val="bg1"/>
                </a:solidFill>
                <a:latin typeface="Arial"/>
                <a:cs typeface="Arial"/>
              </a:rPr>
              <a:t>packages</a:t>
            </a:r>
            <a:r>
              <a:rPr lang="en-AU" sz="1400" spc="-10" dirty="0">
                <a:solidFill>
                  <a:schemeClr val="bg1"/>
                </a:solidFill>
                <a:latin typeface="Arial"/>
                <a:cs typeface="Arial"/>
              </a:rPr>
              <a:t>, </a:t>
            </a:r>
            <a:r>
              <a:rPr sz="1400" dirty="0">
                <a:solidFill>
                  <a:schemeClr val="bg1"/>
                </a:solidFill>
                <a:latin typeface="Arial"/>
                <a:cs typeface="Arial"/>
              </a:rPr>
              <a:t>Lost</a:t>
            </a:r>
            <a:r>
              <a:rPr sz="1400" spc="-35" dirty="0">
                <a:solidFill>
                  <a:schemeClr val="bg1"/>
                </a:solidFill>
                <a:latin typeface="Arial"/>
                <a:cs typeface="Arial"/>
              </a:rPr>
              <a:t> </a:t>
            </a:r>
            <a:r>
              <a:rPr sz="1400" dirty="0">
                <a:solidFill>
                  <a:schemeClr val="bg1"/>
                </a:solidFill>
                <a:latin typeface="Arial"/>
                <a:cs typeface="Arial"/>
              </a:rPr>
              <a:t>children</a:t>
            </a:r>
            <a:r>
              <a:rPr sz="1400" spc="-20" dirty="0">
                <a:solidFill>
                  <a:schemeClr val="bg1"/>
                </a:solidFill>
                <a:latin typeface="Arial"/>
                <a:cs typeface="Arial"/>
              </a:rPr>
              <a:t> </a:t>
            </a:r>
            <a:r>
              <a:rPr sz="1400" dirty="0">
                <a:solidFill>
                  <a:schemeClr val="bg1"/>
                </a:solidFill>
                <a:latin typeface="Arial"/>
                <a:cs typeface="Arial"/>
              </a:rPr>
              <a:t>or</a:t>
            </a:r>
            <a:r>
              <a:rPr sz="1400" spc="-25" dirty="0">
                <a:solidFill>
                  <a:schemeClr val="bg1"/>
                </a:solidFill>
                <a:latin typeface="Arial"/>
                <a:cs typeface="Arial"/>
              </a:rPr>
              <a:t> </a:t>
            </a:r>
            <a:r>
              <a:rPr sz="1400" dirty="0">
                <a:solidFill>
                  <a:schemeClr val="bg1"/>
                </a:solidFill>
                <a:latin typeface="Arial"/>
                <a:cs typeface="Arial"/>
              </a:rPr>
              <a:t>vulnerable</a:t>
            </a:r>
            <a:r>
              <a:rPr sz="1400" spc="-20" dirty="0">
                <a:solidFill>
                  <a:schemeClr val="bg1"/>
                </a:solidFill>
                <a:latin typeface="Arial"/>
                <a:cs typeface="Arial"/>
              </a:rPr>
              <a:t> </a:t>
            </a:r>
            <a:r>
              <a:rPr sz="1400" spc="-10" dirty="0">
                <a:solidFill>
                  <a:schemeClr val="bg1"/>
                </a:solidFill>
                <a:latin typeface="Arial"/>
                <a:cs typeface="Arial"/>
              </a:rPr>
              <a:t>adults</a:t>
            </a:r>
            <a:r>
              <a:rPr lang="en-AU" sz="1400" spc="-10" dirty="0">
                <a:solidFill>
                  <a:schemeClr val="bg1"/>
                </a:solidFill>
                <a:latin typeface="Arial"/>
                <a:cs typeface="Arial"/>
              </a:rPr>
              <a:t>, </a:t>
            </a:r>
            <a:r>
              <a:rPr sz="1400" dirty="0">
                <a:solidFill>
                  <a:schemeClr val="bg1"/>
                </a:solidFill>
                <a:latin typeface="Arial"/>
                <a:cs typeface="Arial"/>
              </a:rPr>
              <a:t>Major</a:t>
            </a:r>
            <a:r>
              <a:rPr sz="1400" spc="-30" dirty="0">
                <a:solidFill>
                  <a:schemeClr val="bg1"/>
                </a:solidFill>
                <a:latin typeface="Arial"/>
                <a:cs typeface="Arial"/>
              </a:rPr>
              <a:t> </a:t>
            </a:r>
            <a:r>
              <a:rPr sz="1400" dirty="0">
                <a:solidFill>
                  <a:schemeClr val="bg1"/>
                </a:solidFill>
                <a:latin typeface="Arial"/>
                <a:cs typeface="Arial"/>
              </a:rPr>
              <a:t>incident</a:t>
            </a:r>
            <a:r>
              <a:rPr sz="1400" spc="-25" dirty="0">
                <a:solidFill>
                  <a:schemeClr val="bg1"/>
                </a:solidFill>
                <a:latin typeface="Arial"/>
                <a:cs typeface="Arial"/>
              </a:rPr>
              <a:t> </a:t>
            </a:r>
            <a:r>
              <a:rPr sz="1400" dirty="0">
                <a:solidFill>
                  <a:schemeClr val="bg1"/>
                </a:solidFill>
                <a:latin typeface="Arial"/>
                <a:cs typeface="Arial"/>
              </a:rPr>
              <a:t>and</a:t>
            </a:r>
            <a:r>
              <a:rPr sz="1400" spc="-25" dirty="0">
                <a:solidFill>
                  <a:schemeClr val="bg1"/>
                </a:solidFill>
                <a:latin typeface="Arial"/>
                <a:cs typeface="Arial"/>
              </a:rPr>
              <a:t> </a:t>
            </a:r>
            <a:r>
              <a:rPr sz="1400" dirty="0">
                <a:solidFill>
                  <a:schemeClr val="bg1"/>
                </a:solidFill>
                <a:latin typeface="Arial"/>
                <a:cs typeface="Arial"/>
              </a:rPr>
              <a:t>evacuation</a:t>
            </a:r>
            <a:r>
              <a:rPr sz="1400" spc="-20" dirty="0">
                <a:solidFill>
                  <a:schemeClr val="bg1"/>
                </a:solidFill>
                <a:latin typeface="Arial"/>
                <a:cs typeface="Arial"/>
              </a:rPr>
              <a:t> plans</a:t>
            </a:r>
            <a:r>
              <a:rPr lang="en-AU" sz="1400" spc="-20" dirty="0">
                <a:solidFill>
                  <a:schemeClr val="bg1"/>
                </a:solidFill>
                <a:latin typeface="Arial"/>
                <a:cs typeface="Arial"/>
              </a:rPr>
              <a:t>.</a:t>
            </a:r>
          </a:p>
          <a:p>
            <a:pPr marL="12700">
              <a:lnSpc>
                <a:spcPct val="100000"/>
              </a:lnSpc>
              <a:spcBef>
                <a:spcPts val="409"/>
              </a:spcBef>
            </a:pPr>
            <a:endParaRPr lang="en-AU" sz="1400" dirty="0">
              <a:solidFill>
                <a:srgbClr val="FFFF00"/>
              </a:solidFill>
              <a:latin typeface="Arial"/>
              <a:cs typeface="Arial"/>
            </a:endParaRPr>
          </a:p>
          <a:p>
            <a:pPr marL="12700">
              <a:lnSpc>
                <a:spcPct val="100000"/>
              </a:lnSpc>
              <a:spcBef>
                <a:spcPts val="409"/>
              </a:spcBef>
            </a:pPr>
            <a:r>
              <a:rPr sz="1400" dirty="0">
                <a:solidFill>
                  <a:srgbClr val="FFFF00"/>
                </a:solidFill>
                <a:latin typeface="Arial"/>
                <a:cs typeface="Arial"/>
              </a:rPr>
              <a:t>In</a:t>
            </a:r>
            <a:r>
              <a:rPr sz="1400" spc="-20" dirty="0">
                <a:solidFill>
                  <a:srgbClr val="FFFF00"/>
                </a:solidFill>
                <a:latin typeface="Arial"/>
                <a:cs typeface="Arial"/>
              </a:rPr>
              <a:t> </a:t>
            </a:r>
            <a:r>
              <a:rPr sz="1400" dirty="0">
                <a:solidFill>
                  <a:srgbClr val="FFFF00"/>
                </a:solidFill>
                <a:latin typeface="Arial"/>
                <a:cs typeface="Arial"/>
              </a:rPr>
              <a:t>case</a:t>
            </a:r>
            <a:r>
              <a:rPr sz="1400" spc="-15" dirty="0">
                <a:solidFill>
                  <a:srgbClr val="FFFF00"/>
                </a:solidFill>
                <a:latin typeface="Arial"/>
                <a:cs typeface="Arial"/>
              </a:rPr>
              <a:t> </a:t>
            </a:r>
            <a:r>
              <a:rPr sz="1400" dirty="0">
                <a:solidFill>
                  <a:srgbClr val="FFFF00"/>
                </a:solidFill>
                <a:latin typeface="Arial"/>
                <a:cs typeface="Arial"/>
              </a:rPr>
              <a:t>of</a:t>
            </a:r>
            <a:r>
              <a:rPr sz="1400" spc="-15" dirty="0">
                <a:solidFill>
                  <a:srgbClr val="FFFF00"/>
                </a:solidFill>
                <a:latin typeface="Arial"/>
                <a:cs typeface="Arial"/>
              </a:rPr>
              <a:t> </a:t>
            </a:r>
            <a:r>
              <a:rPr sz="1400" dirty="0">
                <a:solidFill>
                  <a:srgbClr val="FFFF00"/>
                </a:solidFill>
                <a:latin typeface="Arial"/>
                <a:cs typeface="Arial"/>
              </a:rPr>
              <a:t>a</a:t>
            </a:r>
            <a:r>
              <a:rPr sz="1400" spc="-20" dirty="0">
                <a:solidFill>
                  <a:srgbClr val="FFFF00"/>
                </a:solidFill>
                <a:latin typeface="Arial"/>
                <a:cs typeface="Arial"/>
              </a:rPr>
              <a:t> </a:t>
            </a:r>
            <a:r>
              <a:rPr sz="1400" dirty="0">
                <a:solidFill>
                  <a:srgbClr val="FFFF00"/>
                </a:solidFill>
                <a:latin typeface="Arial"/>
                <a:cs typeface="Arial"/>
              </a:rPr>
              <a:t>major</a:t>
            </a:r>
            <a:r>
              <a:rPr sz="1400" spc="-20" dirty="0">
                <a:solidFill>
                  <a:srgbClr val="FFFF00"/>
                </a:solidFill>
                <a:latin typeface="Arial"/>
                <a:cs typeface="Arial"/>
              </a:rPr>
              <a:t> </a:t>
            </a:r>
            <a:r>
              <a:rPr sz="1400" dirty="0">
                <a:solidFill>
                  <a:srgbClr val="FFFF00"/>
                </a:solidFill>
                <a:latin typeface="Arial"/>
                <a:cs typeface="Arial"/>
              </a:rPr>
              <a:t>incident</a:t>
            </a:r>
            <a:r>
              <a:rPr sz="1400" spc="-15" dirty="0">
                <a:solidFill>
                  <a:srgbClr val="FFFF00"/>
                </a:solidFill>
                <a:latin typeface="Arial"/>
                <a:cs typeface="Arial"/>
              </a:rPr>
              <a:t> </a:t>
            </a:r>
            <a:r>
              <a:rPr sz="1400" dirty="0">
                <a:solidFill>
                  <a:srgbClr val="FFFF00"/>
                </a:solidFill>
                <a:latin typeface="Arial"/>
                <a:cs typeface="Arial"/>
              </a:rPr>
              <a:t>the</a:t>
            </a:r>
            <a:r>
              <a:rPr sz="1400" spc="-15" dirty="0">
                <a:solidFill>
                  <a:srgbClr val="FFFF00"/>
                </a:solidFill>
                <a:latin typeface="Arial"/>
                <a:cs typeface="Arial"/>
              </a:rPr>
              <a:t> </a:t>
            </a:r>
            <a:r>
              <a:rPr sz="1400" dirty="0">
                <a:solidFill>
                  <a:srgbClr val="FFFF00"/>
                </a:solidFill>
                <a:latin typeface="Arial"/>
                <a:cs typeface="Arial"/>
              </a:rPr>
              <a:t>Emergency</a:t>
            </a:r>
            <a:r>
              <a:rPr sz="1400" spc="-15" dirty="0">
                <a:solidFill>
                  <a:srgbClr val="FFFF00"/>
                </a:solidFill>
                <a:latin typeface="Arial"/>
                <a:cs typeface="Arial"/>
              </a:rPr>
              <a:t> </a:t>
            </a:r>
            <a:r>
              <a:rPr sz="1400" spc="-10" dirty="0">
                <a:solidFill>
                  <a:srgbClr val="FFFF00"/>
                </a:solidFill>
                <a:latin typeface="Arial"/>
                <a:cs typeface="Arial"/>
              </a:rPr>
              <a:t>Rendezvous </a:t>
            </a:r>
            <a:r>
              <a:rPr sz="1400" dirty="0">
                <a:solidFill>
                  <a:srgbClr val="FFFF00"/>
                </a:solidFill>
                <a:latin typeface="Arial"/>
                <a:cs typeface="Arial"/>
              </a:rPr>
              <a:t>Point</a:t>
            </a:r>
            <a:r>
              <a:rPr lang="en-AU" sz="1400" dirty="0">
                <a:solidFill>
                  <a:srgbClr val="FFFF00"/>
                </a:solidFill>
                <a:latin typeface="Arial"/>
                <a:cs typeface="Arial"/>
              </a:rPr>
              <a:t>s are </a:t>
            </a:r>
            <a:r>
              <a:rPr lang="en-AU" sz="1400" spc="-15" dirty="0">
                <a:solidFill>
                  <a:srgbClr val="FFFF00"/>
                </a:solidFill>
                <a:latin typeface="Arial"/>
                <a:cs typeface="Arial"/>
              </a:rPr>
              <a:t>on the actual Hockey Pitches themselves</a:t>
            </a:r>
            <a:r>
              <a:rPr lang="en-AU" sz="1400" spc="-15" dirty="0">
                <a:solidFill>
                  <a:schemeClr val="bg1"/>
                </a:solidFill>
                <a:latin typeface="Arial"/>
                <a:cs typeface="Arial"/>
              </a:rPr>
              <a:t>. </a:t>
            </a:r>
            <a:r>
              <a:rPr sz="1400" dirty="0">
                <a:solidFill>
                  <a:srgbClr val="FFFF00"/>
                </a:solidFill>
                <a:latin typeface="Arial"/>
                <a:cs typeface="Arial"/>
              </a:rPr>
              <a:t>The</a:t>
            </a:r>
            <a:r>
              <a:rPr lang="en-AU" sz="1400" dirty="0">
                <a:solidFill>
                  <a:srgbClr val="FFFF00"/>
                </a:solidFill>
                <a:latin typeface="Arial"/>
                <a:cs typeface="Arial"/>
              </a:rPr>
              <a:t> areas will be </a:t>
            </a:r>
            <a:r>
              <a:rPr sz="1400" dirty="0">
                <a:solidFill>
                  <a:srgbClr val="FFFF00"/>
                </a:solidFill>
                <a:latin typeface="Arial"/>
                <a:cs typeface="Arial"/>
              </a:rPr>
              <a:t>signpost</a:t>
            </a:r>
            <a:r>
              <a:rPr lang="en-AU" sz="1400" dirty="0">
                <a:solidFill>
                  <a:srgbClr val="FFFF00"/>
                </a:solidFill>
                <a:latin typeface="Arial"/>
                <a:cs typeface="Arial"/>
              </a:rPr>
              <a:t>ed. </a:t>
            </a:r>
            <a:r>
              <a:rPr sz="1400" dirty="0">
                <a:solidFill>
                  <a:srgbClr val="FFFF00"/>
                </a:solidFill>
                <a:latin typeface="Arial"/>
                <a:cs typeface="Arial"/>
              </a:rPr>
              <a:t>In</a:t>
            </a:r>
            <a:r>
              <a:rPr sz="1400" spc="-20" dirty="0">
                <a:solidFill>
                  <a:srgbClr val="FFFF00"/>
                </a:solidFill>
                <a:latin typeface="Arial"/>
                <a:cs typeface="Arial"/>
              </a:rPr>
              <a:t> </a:t>
            </a:r>
            <a:r>
              <a:rPr sz="1400" dirty="0">
                <a:solidFill>
                  <a:srgbClr val="FFFF00"/>
                </a:solidFill>
                <a:latin typeface="Arial"/>
                <a:cs typeface="Arial"/>
              </a:rPr>
              <a:t>case</a:t>
            </a:r>
            <a:r>
              <a:rPr sz="1400" spc="-20" dirty="0">
                <a:solidFill>
                  <a:srgbClr val="FFFF00"/>
                </a:solidFill>
                <a:latin typeface="Arial"/>
                <a:cs typeface="Arial"/>
              </a:rPr>
              <a:t> </a:t>
            </a:r>
            <a:r>
              <a:rPr sz="1400" dirty="0">
                <a:solidFill>
                  <a:srgbClr val="FFFF00"/>
                </a:solidFill>
                <a:latin typeface="Arial"/>
                <a:cs typeface="Arial"/>
              </a:rPr>
              <a:t>of</a:t>
            </a:r>
            <a:r>
              <a:rPr sz="1400" spc="-20" dirty="0">
                <a:solidFill>
                  <a:srgbClr val="FFFF00"/>
                </a:solidFill>
                <a:latin typeface="Arial"/>
                <a:cs typeface="Arial"/>
              </a:rPr>
              <a:t> </a:t>
            </a:r>
            <a:r>
              <a:rPr sz="1400" dirty="0">
                <a:solidFill>
                  <a:srgbClr val="FFFF00"/>
                </a:solidFill>
                <a:latin typeface="Arial"/>
                <a:cs typeface="Arial"/>
              </a:rPr>
              <a:t>emergency</a:t>
            </a:r>
            <a:r>
              <a:rPr lang="en-AU" sz="1400" dirty="0">
                <a:solidFill>
                  <a:srgbClr val="FFFF00"/>
                </a:solidFill>
                <a:latin typeface="Arial"/>
                <a:cs typeface="Arial"/>
              </a:rPr>
              <a:t>,</a:t>
            </a:r>
            <a:r>
              <a:rPr sz="1400" spc="-15" dirty="0">
                <a:solidFill>
                  <a:srgbClr val="FFFF00"/>
                </a:solidFill>
                <a:latin typeface="Arial"/>
                <a:cs typeface="Arial"/>
              </a:rPr>
              <a:t> </a:t>
            </a:r>
            <a:r>
              <a:rPr sz="1400" dirty="0">
                <a:solidFill>
                  <a:srgbClr val="FFFF00"/>
                </a:solidFill>
                <a:latin typeface="Arial"/>
                <a:cs typeface="Arial"/>
              </a:rPr>
              <a:t>Event</a:t>
            </a:r>
            <a:r>
              <a:rPr sz="1400" spc="-20" dirty="0">
                <a:solidFill>
                  <a:srgbClr val="FFFF00"/>
                </a:solidFill>
                <a:latin typeface="Arial"/>
                <a:cs typeface="Arial"/>
              </a:rPr>
              <a:t> </a:t>
            </a:r>
            <a:r>
              <a:rPr sz="1400" dirty="0">
                <a:solidFill>
                  <a:srgbClr val="FFFF00"/>
                </a:solidFill>
                <a:latin typeface="Arial"/>
                <a:cs typeface="Arial"/>
              </a:rPr>
              <a:t>Management</a:t>
            </a:r>
            <a:r>
              <a:rPr sz="1400" spc="-20" dirty="0">
                <a:solidFill>
                  <a:srgbClr val="FFFF00"/>
                </a:solidFill>
                <a:latin typeface="Arial"/>
                <a:cs typeface="Arial"/>
              </a:rPr>
              <a:t> </a:t>
            </a:r>
            <a:r>
              <a:rPr sz="1400" dirty="0">
                <a:solidFill>
                  <a:srgbClr val="FFFF00"/>
                </a:solidFill>
                <a:latin typeface="Arial"/>
                <a:cs typeface="Arial"/>
              </a:rPr>
              <a:t>will</a:t>
            </a:r>
            <a:r>
              <a:rPr sz="1400" spc="-15" dirty="0">
                <a:solidFill>
                  <a:srgbClr val="FFFF00"/>
                </a:solidFill>
                <a:latin typeface="Arial"/>
                <a:cs typeface="Arial"/>
              </a:rPr>
              <a:t> </a:t>
            </a:r>
            <a:r>
              <a:rPr sz="1400" dirty="0">
                <a:solidFill>
                  <a:srgbClr val="FFFF00"/>
                </a:solidFill>
                <a:latin typeface="Arial"/>
                <a:cs typeface="Arial"/>
              </a:rPr>
              <a:t>use</a:t>
            </a:r>
            <a:r>
              <a:rPr sz="1400" spc="-15" dirty="0">
                <a:solidFill>
                  <a:srgbClr val="FFFF00"/>
                </a:solidFill>
                <a:latin typeface="Arial"/>
                <a:cs typeface="Arial"/>
              </a:rPr>
              <a:t> </a:t>
            </a:r>
            <a:r>
              <a:rPr sz="1400" spc="-25" dirty="0">
                <a:solidFill>
                  <a:srgbClr val="FFFF00"/>
                </a:solidFill>
                <a:latin typeface="Arial"/>
                <a:cs typeface="Arial"/>
              </a:rPr>
              <a:t>the </a:t>
            </a:r>
            <a:r>
              <a:rPr sz="1400" dirty="0">
                <a:solidFill>
                  <a:srgbClr val="FFFF00"/>
                </a:solidFill>
                <a:latin typeface="Arial"/>
                <a:cs typeface="Arial"/>
              </a:rPr>
              <a:t>venue</a:t>
            </a:r>
            <a:r>
              <a:rPr sz="1400" spc="-30" dirty="0">
                <a:solidFill>
                  <a:srgbClr val="FFFF00"/>
                </a:solidFill>
                <a:latin typeface="Arial"/>
                <a:cs typeface="Arial"/>
              </a:rPr>
              <a:t> </a:t>
            </a:r>
            <a:r>
              <a:rPr sz="1400" dirty="0">
                <a:solidFill>
                  <a:srgbClr val="FFFF00"/>
                </a:solidFill>
                <a:latin typeface="Arial"/>
                <a:cs typeface="Arial"/>
              </a:rPr>
              <a:t>speakers</a:t>
            </a:r>
            <a:r>
              <a:rPr sz="1400" spc="-15" dirty="0">
                <a:solidFill>
                  <a:srgbClr val="FFFF00"/>
                </a:solidFill>
                <a:latin typeface="Arial"/>
                <a:cs typeface="Arial"/>
              </a:rPr>
              <a:t> </a:t>
            </a:r>
            <a:r>
              <a:rPr sz="1400" dirty="0">
                <a:solidFill>
                  <a:srgbClr val="FFFF00"/>
                </a:solidFill>
                <a:latin typeface="Arial"/>
                <a:cs typeface="Arial"/>
              </a:rPr>
              <a:t>to</a:t>
            </a:r>
            <a:r>
              <a:rPr sz="1400" spc="-20" dirty="0">
                <a:solidFill>
                  <a:srgbClr val="FFFF00"/>
                </a:solidFill>
                <a:latin typeface="Arial"/>
                <a:cs typeface="Arial"/>
              </a:rPr>
              <a:t> </a:t>
            </a:r>
            <a:r>
              <a:rPr sz="1400" dirty="0">
                <a:solidFill>
                  <a:srgbClr val="FFFF00"/>
                </a:solidFill>
                <a:latin typeface="Arial"/>
                <a:cs typeface="Arial"/>
              </a:rPr>
              <a:t>direct</a:t>
            </a:r>
            <a:r>
              <a:rPr sz="1400" spc="-20" dirty="0">
                <a:solidFill>
                  <a:srgbClr val="FFFF00"/>
                </a:solidFill>
                <a:latin typeface="Arial"/>
                <a:cs typeface="Arial"/>
              </a:rPr>
              <a:t> </a:t>
            </a:r>
            <a:r>
              <a:rPr sz="1400" dirty="0">
                <a:solidFill>
                  <a:srgbClr val="FFFF00"/>
                </a:solidFill>
                <a:latin typeface="Arial"/>
                <a:cs typeface="Arial"/>
              </a:rPr>
              <a:t>people</a:t>
            </a:r>
            <a:r>
              <a:rPr sz="1400" spc="-20" dirty="0">
                <a:solidFill>
                  <a:srgbClr val="FFFF00"/>
                </a:solidFill>
                <a:latin typeface="Arial"/>
                <a:cs typeface="Arial"/>
              </a:rPr>
              <a:t> </a:t>
            </a:r>
            <a:r>
              <a:rPr sz="1400" dirty="0">
                <a:solidFill>
                  <a:srgbClr val="FFFF00"/>
                </a:solidFill>
                <a:latin typeface="Arial"/>
                <a:cs typeface="Arial"/>
              </a:rPr>
              <a:t>to</a:t>
            </a:r>
            <a:r>
              <a:rPr sz="1400" spc="-15" dirty="0">
                <a:solidFill>
                  <a:srgbClr val="FFFF00"/>
                </a:solidFill>
                <a:latin typeface="Arial"/>
                <a:cs typeface="Arial"/>
              </a:rPr>
              <a:t> </a:t>
            </a:r>
            <a:r>
              <a:rPr sz="1400" spc="-25" dirty="0">
                <a:solidFill>
                  <a:srgbClr val="FFFF00"/>
                </a:solidFill>
                <a:latin typeface="Arial"/>
                <a:cs typeface="Arial"/>
              </a:rPr>
              <a:t>the </a:t>
            </a:r>
            <a:r>
              <a:rPr sz="1400" dirty="0">
                <a:solidFill>
                  <a:srgbClr val="FFFF00"/>
                </a:solidFill>
                <a:latin typeface="Arial"/>
                <a:cs typeface="Arial"/>
              </a:rPr>
              <a:t>appropriate</a:t>
            </a:r>
            <a:r>
              <a:rPr sz="1400" spc="-50" dirty="0">
                <a:solidFill>
                  <a:srgbClr val="FFFF00"/>
                </a:solidFill>
                <a:latin typeface="Arial"/>
                <a:cs typeface="Arial"/>
              </a:rPr>
              <a:t> </a:t>
            </a:r>
            <a:r>
              <a:rPr sz="1400" spc="-20" dirty="0">
                <a:solidFill>
                  <a:srgbClr val="FFFF00"/>
                </a:solidFill>
                <a:latin typeface="Arial"/>
                <a:cs typeface="Arial"/>
              </a:rPr>
              <a:t>place</a:t>
            </a:r>
            <a:r>
              <a:rPr lang="en-AU" sz="1400" spc="-20" dirty="0">
                <a:solidFill>
                  <a:srgbClr val="FFFF00"/>
                </a:solidFill>
                <a:latin typeface="Arial"/>
                <a:cs typeface="Arial"/>
              </a:rPr>
              <a:t>.</a:t>
            </a:r>
          </a:p>
          <a:p>
            <a:pPr marL="12700">
              <a:lnSpc>
                <a:spcPct val="100000"/>
              </a:lnSpc>
              <a:spcBef>
                <a:spcPts val="409"/>
              </a:spcBef>
            </a:pPr>
            <a:endParaRPr lang="en-AU" sz="1400" spc="-20" dirty="0">
              <a:solidFill>
                <a:srgbClr val="FFFF00"/>
              </a:solidFill>
              <a:latin typeface="Arial"/>
              <a:cs typeface="Arial"/>
            </a:endParaRPr>
          </a:p>
          <a:p>
            <a:pPr marL="12700">
              <a:lnSpc>
                <a:spcPct val="100000"/>
              </a:lnSpc>
              <a:spcBef>
                <a:spcPts val="409"/>
              </a:spcBef>
            </a:pPr>
            <a:r>
              <a:rPr lang="en-AU" sz="1400" spc="-20" dirty="0">
                <a:solidFill>
                  <a:srgbClr val="FFFF00"/>
                </a:solidFill>
                <a:latin typeface="Arial"/>
                <a:cs typeface="Arial"/>
              </a:rPr>
              <a:t>Other urgent situations can be reported at any time to the Information Desk on the pitch-level floor of the Main Pitch stand, or to the Competition Office. </a:t>
            </a:r>
            <a:endParaRPr sz="1400" dirty="0">
              <a:solidFill>
                <a:srgbClr val="FFFF00"/>
              </a:solidFill>
              <a:latin typeface="Arial"/>
              <a:cs typeface="Arial"/>
            </a:endParaRPr>
          </a:p>
        </p:txBody>
      </p:sp>
      <p:sp>
        <p:nvSpPr>
          <p:cNvPr id="23" name="object 13">
            <a:extLst>
              <a:ext uri="{FF2B5EF4-FFF2-40B4-BE49-F238E27FC236}">
                <a16:creationId xmlns:a16="http://schemas.microsoft.com/office/drawing/2014/main" id="{9A7B6BD9-FC42-867F-C562-D16525D3E70E}"/>
              </a:ext>
            </a:extLst>
          </p:cNvPr>
          <p:cNvSpPr txBox="1"/>
          <p:nvPr/>
        </p:nvSpPr>
        <p:spPr>
          <a:xfrm>
            <a:off x="5526236" y="2711450"/>
            <a:ext cx="4800600" cy="698908"/>
          </a:xfrm>
          <a:prstGeom prst="rect">
            <a:avLst/>
          </a:prstGeom>
        </p:spPr>
        <p:txBody>
          <a:bodyPr vert="horz" wrap="square" lIns="0" tIns="52069" rIns="0" bIns="0" rtlCol="0">
            <a:spAutoFit/>
          </a:bodyPr>
          <a:lstStyle/>
          <a:p>
            <a:pPr marL="12700">
              <a:lnSpc>
                <a:spcPct val="100000"/>
              </a:lnSpc>
              <a:spcBef>
                <a:spcPts val="409"/>
              </a:spcBef>
            </a:pPr>
            <a:r>
              <a:rPr lang="en-AU" sz="1400" dirty="0">
                <a:solidFill>
                  <a:schemeClr val="bg1"/>
                </a:solidFill>
                <a:latin typeface="Arial"/>
                <a:cs typeface="Arial"/>
              </a:rPr>
              <a:t>Please note: </a:t>
            </a:r>
            <a:r>
              <a:rPr lang="en-AU" sz="1400" dirty="0">
                <a:solidFill>
                  <a:srgbClr val="FFFF00"/>
                </a:solidFill>
                <a:latin typeface="Arial"/>
                <a:cs typeface="Arial"/>
              </a:rPr>
              <a:t>Medical expenses are your responsibility. Please prepare your own protective measures, such as taking out overseas travel accident insurance. </a:t>
            </a:r>
          </a:p>
        </p:txBody>
      </p:sp>
    </p:spTree>
    <p:extLst>
      <p:ext uri="{BB962C8B-B14F-4D97-AF65-F5344CB8AC3E}">
        <p14:creationId xmlns:p14="http://schemas.microsoft.com/office/powerpoint/2010/main" val="4188969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3">
            <a:extLst>
              <a:ext uri="{FF2B5EF4-FFF2-40B4-BE49-F238E27FC236}">
                <a16:creationId xmlns:a16="http://schemas.microsoft.com/office/drawing/2014/main" id="{C37268D6-0507-1E28-5E6B-C2CE65AB9D7B}"/>
              </a:ext>
            </a:extLst>
          </p:cNvPr>
          <p:cNvSpPr txBox="1"/>
          <p:nvPr/>
        </p:nvSpPr>
        <p:spPr>
          <a:xfrm>
            <a:off x="403148" y="1152049"/>
            <a:ext cx="4800600" cy="5038558"/>
          </a:xfrm>
          <a:prstGeom prst="rect">
            <a:avLst/>
          </a:prstGeom>
        </p:spPr>
        <p:txBody>
          <a:bodyPr vert="horz" wrap="square" lIns="0" tIns="52069" rIns="0" bIns="0" rtlCol="0">
            <a:spAutoFit/>
          </a:bodyPr>
          <a:lstStyle/>
          <a:p>
            <a:pPr marL="12700">
              <a:lnSpc>
                <a:spcPct val="100000"/>
              </a:lnSpc>
              <a:spcBef>
                <a:spcPts val="409"/>
              </a:spcBef>
            </a:pPr>
            <a:r>
              <a:rPr lang="en-AU" sz="1600" b="1" dirty="0">
                <a:solidFill>
                  <a:schemeClr val="bg1"/>
                </a:solidFill>
                <a:latin typeface="Arial"/>
                <a:cs typeface="Arial"/>
              </a:rPr>
              <a:t>Case 2</a:t>
            </a:r>
          </a:p>
          <a:p>
            <a:pPr marL="12700">
              <a:lnSpc>
                <a:spcPct val="100000"/>
              </a:lnSpc>
              <a:spcBef>
                <a:spcPts val="409"/>
              </a:spcBef>
            </a:pPr>
            <a:r>
              <a:rPr lang="en-AU" sz="1400" dirty="0">
                <a:solidFill>
                  <a:schemeClr val="bg1"/>
                </a:solidFill>
                <a:latin typeface="Arial"/>
                <a:cs typeface="Arial"/>
              </a:rPr>
              <a:t>Fever/feeling unwell at the hotel and/or during daily activities</a:t>
            </a:r>
          </a:p>
          <a:p>
            <a:pPr marL="12700">
              <a:lnSpc>
                <a:spcPct val="100000"/>
              </a:lnSpc>
              <a:spcBef>
                <a:spcPts val="409"/>
              </a:spcBef>
            </a:pPr>
            <a:r>
              <a:rPr lang="en-AU" sz="1400" dirty="0">
                <a:solidFill>
                  <a:srgbClr val="FFFF00"/>
                </a:solidFill>
                <a:latin typeface="Arial"/>
                <a:cs typeface="Arial"/>
              </a:rPr>
              <a:t>① Temperature check by individual </a:t>
            </a:r>
          </a:p>
          <a:p>
            <a:pPr marL="12700">
              <a:lnSpc>
                <a:spcPct val="100000"/>
              </a:lnSpc>
              <a:spcBef>
                <a:spcPts val="409"/>
              </a:spcBef>
            </a:pPr>
            <a:r>
              <a:rPr lang="en-AU" sz="1400" dirty="0">
                <a:solidFill>
                  <a:srgbClr val="FFFF00"/>
                </a:solidFill>
                <a:latin typeface="Arial"/>
                <a:cs typeface="Arial"/>
              </a:rPr>
              <a:t>② Team Doctor examination/diagnosis </a:t>
            </a:r>
          </a:p>
          <a:p>
            <a:pPr marL="12700">
              <a:lnSpc>
                <a:spcPct val="100000"/>
              </a:lnSpc>
              <a:spcBef>
                <a:spcPts val="409"/>
              </a:spcBef>
            </a:pPr>
            <a:r>
              <a:rPr lang="en-AU" sz="1400" dirty="0">
                <a:solidFill>
                  <a:srgbClr val="FFFF00"/>
                </a:solidFill>
                <a:latin typeface="Arial"/>
                <a:cs typeface="Arial"/>
              </a:rPr>
              <a:t>     (or hotel/family doctor/examination)</a:t>
            </a:r>
          </a:p>
          <a:p>
            <a:pPr marL="12700">
              <a:lnSpc>
                <a:spcPct val="100000"/>
              </a:lnSpc>
              <a:spcBef>
                <a:spcPts val="409"/>
              </a:spcBef>
            </a:pPr>
            <a:endParaRPr lang="en-AU" sz="1400" dirty="0">
              <a:solidFill>
                <a:srgbClr val="FFFF00"/>
              </a:solidFill>
              <a:latin typeface="Arial"/>
              <a:cs typeface="Arial"/>
            </a:endParaRPr>
          </a:p>
          <a:p>
            <a:pPr marL="12700">
              <a:lnSpc>
                <a:spcPct val="100000"/>
              </a:lnSpc>
              <a:spcBef>
                <a:spcPts val="409"/>
              </a:spcBef>
            </a:pPr>
            <a:endParaRPr lang="en-AU" sz="1400" dirty="0">
              <a:solidFill>
                <a:srgbClr val="FFFF00"/>
              </a:solidFill>
              <a:latin typeface="Arial"/>
              <a:cs typeface="Arial"/>
            </a:endParaRPr>
          </a:p>
          <a:p>
            <a:pPr marL="12700">
              <a:lnSpc>
                <a:spcPct val="100000"/>
              </a:lnSpc>
              <a:spcBef>
                <a:spcPts val="409"/>
              </a:spcBef>
            </a:pPr>
            <a:endParaRPr lang="en-AU" sz="1400" dirty="0">
              <a:solidFill>
                <a:srgbClr val="FFFF00"/>
              </a:solidFill>
              <a:latin typeface="Arial"/>
              <a:cs typeface="Arial"/>
            </a:endParaRPr>
          </a:p>
          <a:p>
            <a:pPr marL="12700">
              <a:lnSpc>
                <a:spcPct val="100000"/>
              </a:lnSpc>
              <a:spcBef>
                <a:spcPts val="409"/>
              </a:spcBef>
            </a:pPr>
            <a:endParaRPr lang="en-AU" sz="1400" dirty="0">
              <a:solidFill>
                <a:srgbClr val="FFFF00"/>
              </a:solidFill>
              <a:latin typeface="Arial"/>
              <a:cs typeface="Arial"/>
            </a:endParaRPr>
          </a:p>
          <a:p>
            <a:pPr marL="12700">
              <a:lnSpc>
                <a:spcPct val="100000"/>
              </a:lnSpc>
              <a:spcBef>
                <a:spcPts val="409"/>
              </a:spcBef>
            </a:pPr>
            <a:endParaRPr lang="en-AU" sz="1400" dirty="0">
              <a:solidFill>
                <a:srgbClr val="FFFF00"/>
              </a:solidFill>
              <a:latin typeface="Arial"/>
              <a:cs typeface="Arial"/>
            </a:endParaRPr>
          </a:p>
          <a:p>
            <a:pPr marL="12700">
              <a:lnSpc>
                <a:spcPct val="100000"/>
              </a:lnSpc>
              <a:spcBef>
                <a:spcPts val="409"/>
              </a:spcBef>
            </a:pPr>
            <a:endParaRPr lang="en-AU" sz="1400" dirty="0">
              <a:solidFill>
                <a:srgbClr val="FFFF00"/>
              </a:solidFill>
              <a:latin typeface="Arial"/>
              <a:cs typeface="Arial"/>
            </a:endParaRPr>
          </a:p>
          <a:p>
            <a:pPr marL="12700">
              <a:lnSpc>
                <a:spcPct val="100000"/>
              </a:lnSpc>
              <a:spcBef>
                <a:spcPts val="409"/>
              </a:spcBef>
            </a:pPr>
            <a:endParaRPr lang="en-AU" sz="1400" dirty="0">
              <a:solidFill>
                <a:srgbClr val="FFFF00"/>
              </a:solidFill>
              <a:latin typeface="Arial"/>
              <a:cs typeface="Arial"/>
            </a:endParaRPr>
          </a:p>
          <a:p>
            <a:pPr marL="12700">
              <a:lnSpc>
                <a:spcPct val="100000"/>
              </a:lnSpc>
              <a:spcBef>
                <a:spcPts val="409"/>
              </a:spcBef>
            </a:pPr>
            <a:endParaRPr lang="en-AU" sz="1400" dirty="0">
              <a:solidFill>
                <a:srgbClr val="FFFF00"/>
              </a:solidFill>
              <a:latin typeface="Arial"/>
              <a:cs typeface="Arial"/>
            </a:endParaRPr>
          </a:p>
          <a:p>
            <a:pPr marL="12700">
              <a:lnSpc>
                <a:spcPct val="100000"/>
              </a:lnSpc>
              <a:spcBef>
                <a:spcPts val="409"/>
              </a:spcBef>
            </a:pPr>
            <a:endParaRPr lang="en-AU" sz="1400" dirty="0">
              <a:solidFill>
                <a:srgbClr val="FFFF00"/>
              </a:solidFill>
              <a:latin typeface="Arial"/>
              <a:cs typeface="Arial"/>
            </a:endParaRPr>
          </a:p>
          <a:p>
            <a:pPr marL="12700">
              <a:lnSpc>
                <a:spcPct val="100000"/>
              </a:lnSpc>
              <a:spcBef>
                <a:spcPts val="409"/>
              </a:spcBef>
            </a:pPr>
            <a:endParaRPr lang="en-AU" sz="1400" dirty="0">
              <a:solidFill>
                <a:srgbClr val="FFFF00"/>
              </a:solidFill>
              <a:latin typeface="Arial"/>
              <a:cs typeface="Arial"/>
            </a:endParaRPr>
          </a:p>
          <a:p>
            <a:pPr marL="12700">
              <a:lnSpc>
                <a:spcPct val="100000"/>
              </a:lnSpc>
              <a:spcBef>
                <a:spcPts val="409"/>
              </a:spcBef>
            </a:pPr>
            <a:endParaRPr lang="en-AU" sz="1400" dirty="0">
              <a:solidFill>
                <a:srgbClr val="FFFF00"/>
              </a:solidFill>
              <a:latin typeface="Arial"/>
              <a:cs typeface="Arial"/>
            </a:endParaRPr>
          </a:p>
          <a:p>
            <a:pPr marL="12700">
              <a:lnSpc>
                <a:spcPct val="100000"/>
              </a:lnSpc>
              <a:spcBef>
                <a:spcPts val="409"/>
              </a:spcBef>
            </a:pPr>
            <a:r>
              <a:rPr lang="en-AU" sz="1400" dirty="0">
                <a:solidFill>
                  <a:srgbClr val="FFFF00"/>
                </a:solidFill>
                <a:latin typeface="Arial"/>
                <a:cs typeface="Arial"/>
              </a:rPr>
              <a:t>Follow Tokyo’s latest infected person regulations link;</a:t>
            </a:r>
          </a:p>
          <a:p>
            <a:pPr marL="12700">
              <a:lnSpc>
                <a:spcPct val="100000"/>
              </a:lnSpc>
              <a:spcBef>
                <a:spcPts val="409"/>
              </a:spcBef>
            </a:pPr>
            <a:r>
              <a:rPr lang="en-AU" altLang="ja-JP" sz="1200" dirty="0">
                <a:solidFill>
                  <a:srgbClr val="FFFF00"/>
                </a:solidFill>
                <a:latin typeface="Arial"/>
                <a:cs typeface="Arial"/>
              </a:rPr>
              <a:t>https://www.fukushihoken.metro.tokyo.lg.jp/english/visitors.html</a:t>
            </a:r>
            <a:endParaRPr lang="en-AU" sz="1200" dirty="0">
              <a:solidFill>
                <a:srgbClr val="FFFF00"/>
              </a:solidFill>
              <a:latin typeface="Arial"/>
              <a:cs typeface="Arial"/>
            </a:endParaRPr>
          </a:p>
          <a:p>
            <a:pPr marL="12700">
              <a:lnSpc>
                <a:spcPct val="100000"/>
              </a:lnSpc>
              <a:spcBef>
                <a:spcPts val="409"/>
              </a:spcBef>
            </a:pPr>
            <a:r>
              <a:rPr lang="en-AU" sz="1400" dirty="0">
                <a:solidFill>
                  <a:srgbClr val="FFFF00"/>
                </a:solidFill>
                <a:latin typeface="Arial"/>
                <a:cs typeface="Arial"/>
              </a:rPr>
              <a:t> </a:t>
            </a:r>
          </a:p>
        </p:txBody>
      </p:sp>
      <p:sp>
        <p:nvSpPr>
          <p:cNvPr id="3" name="TextBox 2">
            <a:extLst>
              <a:ext uri="{FF2B5EF4-FFF2-40B4-BE49-F238E27FC236}">
                <a16:creationId xmlns:a16="http://schemas.microsoft.com/office/drawing/2014/main" id="{E82A6E14-EAF2-2ED7-29A0-6F935F4AF314}"/>
              </a:ext>
            </a:extLst>
          </p:cNvPr>
          <p:cNvSpPr txBox="1"/>
          <p:nvPr/>
        </p:nvSpPr>
        <p:spPr>
          <a:xfrm>
            <a:off x="241300" y="273050"/>
            <a:ext cx="9144000" cy="461665"/>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44546A"/>
                </a:solidFill>
                <a:effectLst/>
                <a:uLnTx/>
                <a:uFillTx/>
                <a:latin typeface="Open Sans" panose="020B0606030504020204" pitchFamily="34" charset="0"/>
                <a:ea typeface="Open Sans" panose="020B0606030504020204" pitchFamily="34" charset="0"/>
                <a:cs typeface="Open Sans" panose="020B0606030504020204" pitchFamily="34" charset="0"/>
              </a:rPr>
              <a:t>MEDICAL TREATMENT &amp; COVID MEASURES - 2</a:t>
            </a:r>
          </a:p>
        </p:txBody>
      </p:sp>
      <p:sp>
        <p:nvSpPr>
          <p:cNvPr id="6" name="object 13">
            <a:extLst>
              <a:ext uri="{FF2B5EF4-FFF2-40B4-BE49-F238E27FC236}">
                <a16:creationId xmlns:a16="http://schemas.microsoft.com/office/drawing/2014/main" id="{1D80DE63-973F-E4A0-BCC5-D0E8566238D7}"/>
              </a:ext>
            </a:extLst>
          </p:cNvPr>
          <p:cNvSpPr txBox="1"/>
          <p:nvPr/>
        </p:nvSpPr>
        <p:spPr>
          <a:xfrm>
            <a:off x="5346700" y="1166667"/>
            <a:ext cx="5181600" cy="2032607"/>
          </a:xfrm>
          <a:prstGeom prst="rect">
            <a:avLst/>
          </a:prstGeom>
        </p:spPr>
        <p:txBody>
          <a:bodyPr vert="horz" wrap="square" lIns="0" tIns="52069" rIns="0" bIns="0" rtlCol="0">
            <a:spAutoFit/>
          </a:bodyPr>
          <a:lstStyle/>
          <a:p>
            <a:pPr marL="12700">
              <a:lnSpc>
                <a:spcPct val="100000"/>
              </a:lnSpc>
              <a:spcBef>
                <a:spcPts val="409"/>
              </a:spcBef>
            </a:pPr>
            <a:r>
              <a:rPr lang="en-AU" sz="1600" dirty="0">
                <a:solidFill>
                  <a:schemeClr val="bg1"/>
                </a:solidFill>
                <a:latin typeface="Arial"/>
                <a:cs typeface="Arial"/>
              </a:rPr>
              <a:t>Case 2 (continued)</a:t>
            </a:r>
          </a:p>
          <a:p>
            <a:pPr marL="12700">
              <a:lnSpc>
                <a:spcPct val="100000"/>
              </a:lnSpc>
              <a:spcBef>
                <a:spcPts val="409"/>
              </a:spcBef>
            </a:pPr>
            <a:r>
              <a:rPr lang="en-AU" sz="1400" dirty="0">
                <a:solidFill>
                  <a:srgbClr val="FFFF00"/>
                </a:solidFill>
                <a:latin typeface="Arial"/>
                <a:cs typeface="Arial"/>
              </a:rPr>
              <a:t>HNOC Medical Organization Medical test kit prep instructions</a:t>
            </a:r>
          </a:p>
          <a:p>
            <a:pPr marL="184150" indent="-171450">
              <a:lnSpc>
                <a:spcPct val="100000"/>
              </a:lnSpc>
              <a:spcBef>
                <a:spcPts val="409"/>
              </a:spcBef>
              <a:buFont typeface="Arial" panose="020B0604020202020204" pitchFamily="34" charset="0"/>
              <a:buChar char="•"/>
            </a:pPr>
            <a:r>
              <a:rPr lang="en-AU" sz="1400" dirty="0">
                <a:solidFill>
                  <a:srgbClr val="FFFF00"/>
                </a:solidFill>
                <a:latin typeface="Arial"/>
                <a:cs typeface="Arial"/>
              </a:rPr>
              <a:t>The team representative will provide the name and symptoms of the infected person and report to Dr. ARAI.　</a:t>
            </a:r>
          </a:p>
          <a:p>
            <a:pPr marL="184150" indent="-171450">
              <a:lnSpc>
                <a:spcPct val="100000"/>
              </a:lnSpc>
              <a:spcBef>
                <a:spcPts val="409"/>
              </a:spcBef>
              <a:buFont typeface="Arial" panose="020B0604020202020204" pitchFamily="34" charset="0"/>
              <a:buChar char="•"/>
            </a:pPr>
            <a:r>
              <a:rPr lang="en-AU" sz="1400" dirty="0">
                <a:solidFill>
                  <a:srgbClr val="FFFF00"/>
                </a:solidFill>
                <a:latin typeface="Arial"/>
                <a:cs typeface="Arial"/>
              </a:rPr>
              <a:t>In the event of a sudden change in condition while recuperating at the </a:t>
            </a:r>
            <a:r>
              <a:rPr lang="en-US" altLang="ja-JP" sz="1400" dirty="0">
                <a:solidFill>
                  <a:srgbClr val="FFFF00"/>
                </a:solidFill>
                <a:latin typeface="Arial"/>
                <a:cs typeface="Arial"/>
              </a:rPr>
              <a:t>hotel</a:t>
            </a:r>
            <a:r>
              <a:rPr lang="en-AU" sz="1400" dirty="0">
                <a:solidFill>
                  <a:srgbClr val="FFFF00"/>
                </a:solidFill>
                <a:latin typeface="Arial"/>
                <a:cs typeface="Arial"/>
              </a:rPr>
              <a:t>, the patient will be transported to the hospital.　</a:t>
            </a:r>
          </a:p>
          <a:p>
            <a:pPr marL="184150" indent="-171450">
              <a:lnSpc>
                <a:spcPct val="100000"/>
              </a:lnSpc>
              <a:spcBef>
                <a:spcPts val="409"/>
              </a:spcBef>
              <a:buFont typeface="Arial" panose="020B0604020202020204" pitchFamily="34" charset="0"/>
              <a:buChar char="•"/>
            </a:pPr>
            <a:endParaRPr lang="en-AU" sz="1400" dirty="0">
              <a:solidFill>
                <a:srgbClr val="FFFF00"/>
              </a:solidFill>
              <a:latin typeface="Arial"/>
              <a:cs typeface="Arial"/>
            </a:endParaRPr>
          </a:p>
          <a:p>
            <a:pPr marL="12700">
              <a:lnSpc>
                <a:spcPct val="100000"/>
              </a:lnSpc>
              <a:spcBef>
                <a:spcPts val="409"/>
              </a:spcBef>
            </a:pPr>
            <a:endParaRPr lang="en-AU" sz="1200" dirty="0">
              <a:solidFill>
                <a:srgbClr val="FFFF00"/>
              </a:solidFill>
              <a:latin typeface="Arial"/>
              <a:cs typeface="Arial"/>
            </a:endParaRPr>
          </a:p>
        </p:txBody>
      </p:sp>
      <p:sp>
        <p:nvSpPr>
          <p:cNvPr id="106" name="object 13">
            <a:extLst>
              <a:ext uri="{FF2B5EF4-FFF2-40B4-BE49-F238E27FC236}">
                <a16:creationId xmlns:a16="http://schemas.microsoft.com/office/drawing/2014/main" id="{516F1CD7-4822-4339-9E59-E4C30CA07DBD}"/>
              </a:ext>
            </a:extLst>
          </p:cNvPr>
          <p:cNvSpPr txBox="1"/>
          <p:nvPr/>
        </p:nvSpPr>
        <p:spPr>
          <a:xfrm>
            <a:off x="5347110" y="2711450"/>
            <a:ext cx="4800600" cy="3479157"/>
          </a:xfrm>
          <a:prstGeom prst="rect">
            <a:avLst/>
          </a:prstGeom>
        </p:spPr>
        <p:txBody>
          <a:bodyPr vert="horz" wrap="square" lIns="0" tIns="52069" rIns="0" bIns="0" rtlCol="0">
            <a:spAutoFit/>
          </a:bodyPr>
          <a:lstStyle/>
          <a:p>
            <a:pPr marL="12700">
              <a:lnSpc>
                <a:spcPct val="100000"/>
              </a:lnSpc>
              <a:spcBef>
                <a:spcPts val="409"/>
              </a:spcBef>
            </a:pPr>
            <a:r>
              <a:rPr lang="en-AU" sz="1600" b="1" dirty="0">
                <a:solidFill>
                  <a:schemeClr val="bg1"/>
                </a:solidFill>
                <a:latin typeface="Arial"/>
                <a:cs typeface="Arial"/>
              </a:rPr>
              <a:t>Case 3</a:t>
            </a:r>
            <a:r>
              <a:rPr lang="en-AU" sz="1600" dirty="0">
                <a:solidFill>
                  <a:schemeClr val="bg1"/>
                </a:solidFill>
                <a:latin typeface="Arial"/>
                <a:cs typeface="Arial"/>
              </a:rPr>
              <a:t>	</a:t>
            </a:r>
          </a:p>
          <a:p>
            <a:pPr marL="12700">
              <a:lnSpc>
                <a:spcPct val="100000"/>
              </a:lnSpc>
              <a:spcBef>
                <a:spcPts val="409"/>
              </a:spcBef>
            </a:pPr>
            <a:r>
              <a:rPr lang="en-AU" sz="1400" dirty="0">
                <a:solidFill>
                  <a:schemeClr val="bg1"/>
                </a:solidFill>
                <a:latin typeface="Arial"/>
                <a:cs typeface="Arial"/>
              </a:rPr>
              <a:t>If you need to be hospitalized during the tournament</a:t>
            </a:r>
          </a:p>
          <a:p>
            <a:pPr marL="12700">
              <a:lnSpc>
                <a:spcPct val="100000"/>
              </a:lnSpc>
              <a:spcBef>
                <a:spcPts val="409"/>
              </a:spcBef>
            </a:pPr>
            <a:r>
              <a:rPr lang="en-AU" sz="1400" b="1" dirty="0">
                <a:solidFill>
                  <a:schemeClr val="bg1"/>
                </a:solidFill>
                <a:latin typeface="Arial"/>
                <a:cs typeface="Arial"/>
              </a:rPr>
              <a:t>Tokyo Shinagawa Hospital</a:t>
            </a:r>
            <a:r>
              <a:rPr lang="en-AU" sz="1400" dirty="0">
                <a:solidFill>
                  <a:schemeClr val="bg1"/>
                </a:solidFill>
                <a:latin typeface="Arial"/>
                <a:cs typeface="Arial"/>
              </a:rPr>
              <a:t> </a:t>
            </a:r>
            <a:r>
              <a:rPr lang="en-AU" sz="1400" dirty="0">
                <a:solidFill>
                  <a:srgbClr val="FFFF00"/>
                </a:solidFill>
                <a:latin typeface="Arial"/>
                <a:cs typeface="Arial"/>
              </a:rPr>
              <a:t>is recommended as a destination for hospitalization and outpatient treatment other than corona infection</a:t>
            </a:r>
          </a:p>
          <a:p>
            <a:pPr marL="12700">
              <a:lnSpc>
                <a:spcPct val="100000"/>
              </a:lnSpc>
              <a:spcBef>
                <a:spcPts val="409"/>
              </a:spcBef>
            </a:pPr>
            <a:endParaRPr lang="en-AU" sz="1400" dirty="0">
              <a:solidFill>
                <a:srgbClr val="FFFF00"/>
              </a:solidFill>
              <a:latin typeface="Arial"/>
              <a:cs typeface="Arial"/>
            </a:endParaRPr>
          </a:p>
          <a:p>
            <a:pPr marL="12700">
              <a:spcBef>
                <a:spcPts val="409"/>
              </a:spcBef>
            </a:pPr>
            <a:r>
              <a:rPr lang="en-AU" sz="1400" dirty="0">
                <a:solidFill>
                  <a:schemeClr val="bg1"/>
                </a:solidFill>
                <a:latin typeface="Arial"/>
                <a:cs typeface="Arial"/>
              </a:rPr>
              <a:t>Phone : 03-3764-0511</a:t>
            </a:r>
          </a:p>
          <a:p>
            <a:pPr marL="12700">
              <a:spcBef>
                <a:spcPts val="409"/>
              </a:spcBef>
            </a:pPr>
            <a:r>
              <a:rPr lang="en-AU" sz="1400" dirty="0">
                <a:solidFill>
                  <a:schemeClr val="bg1"/>
                </a:solidFill>
                <a:latin typeface="Arial"/>
                <a:cs typeface="Arial"/>
              </a:rPr>
              <a:t>Address : 140-8522 Shinagawa-ku Higashioi 6-3-22</a:t>
            </a:r>
            <a:r>
              <a:rPr lang="en-AU" sz="1400" dirty="0">
                <a:solidFill>
                  <a:srgbClr val="FFFF00"/>
                </a:solidFill>
                <a:latin typeface="Arial"/>
                <a:cs typeface="Arial"/>
              </a:rPr>
              <a:t> </a:t>
            </a:r>
          </a:p>
          <a:p>
            <a:pPr marL="12700">
              <a:lnSpc>
                <a:spcPct val="100000"/>
              </a:lnSpc>
              <a:spcBef>
                <a:spcPts val="409"/>
              </a:spcBef>
            </a:pPr>
            <a:endParaRPr lang="en-AU" sz="800" dirty="0">
              <a:solidFill>
                <a:srgbClr val="FFFF00"/>
              </a:solidFill>
              <a:latin typeface="Arial"/>
              <a:cs typeface="Arial"/>
            </a:endParaRPr>
          </a:p>
          <a:p>
            <a:pPr marL="12700">
              <a:lnSpc>
                <a:spcPct val="100000"/>
              </a:lnSpc>
              <a:spcBef>
                <a:spcPts val="409"/>
              </a:spcBef>
            </a:pPr>
            <a:r>
              <a:rPr lang="en-AU" sz="1400" b="1" dirty="0">
                <a:solidFill>
                  <a:schemeClr val="bg1"/>
                </a:solidFill>
                <a:latin typeface="Arial"/>
                <a:cs typeface="Arial"/>
              </a:rPr>
              <a:t>Postscript</a:t>
            </a:r>
            <a:endParaRPr lang="en-AU" sz="1400" b="1" dirty="0">
              <a:solidFill>
                <a:srgbClr val="FFFF00"/>
              </a:solidFill>
              <a:latin typeface="Arial"/>
              <a:cs typeface="Arial"/>
            </a:endParaRPr>
          </a:p>
          <a:p>
            <a:pPr marL="12700">
              <a:lnSpc>
                <a:spcPct val="100000"/>
              </a:lnSpc>
              <a:spcBef>
                <a:spcPts val="409"/>
              </a:spcBef>
            </a:pPr>
            <a:r>
              <a:rPr lang="en-AU" sz="1400" dirty="0">
                <a:solidFill>
                  <a:srgbClr val="FFFF00"/>
                </a:solidFill>
                <a:latin typeface="Arial"/>
                <a:cs typeface="Arial"/>
              </a:rPr>
              <a:t>Each team should prepare a considerable number of thermometers (electronic thermometer) and COVID19 (Corona) antigen test kits. HNOC will also prepare thermometers, &amp; antigen test kits.　</a:t>
            </a:r>
          </a:p>
        </p:txBody>
      </p:sp>
      <p:pic>
        <p:nvPicPr>
          <p:cNvPr id="4" name="Picture 3" descr="Diagram, timeline&#10;&#10;Description automatically generated">
            <a:extLst>
              <a:ext uri="{FF2B5EF4-FFF2-40B4-BE49-F238E27FC236}">
                <a16:creationId xmlns:a16="http://schemas.microsoft.com/office/drawing/2014/main" id="{9A3CEC5D-8A23-5E6E-33F7-A31FB41DC8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1112" y="2580552"/>
            <a:ext cx="3994036" cy="2721698"/>
          </a:xfrm>
          <a:prstGeom prst="rect">
            <a:avLst/>
          </a:prstGeom>
        </p:spPr>
      </p:pic>
    </p:spTree>
    <p:extLst>
      <p:ext uri="{BB962C8B-B14F-4D97-AF65-F5344CB8AC3E}">
        <p14:creationId xmlns:p14="http://schemas.microsoft.com/office/powerpoint/2010/main" val="4082265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2A6E14-EAF2-2ED7-29A0-6F935F4AF314}"/>
              </a:ext>
            </a:extLst>
          </p:cNvPr>
          <p:cNvSpPr txBox="1"/>
          <p:nvPr/>
        </p:nvSpPr>
        <p:spPr>
          <a:xfrm>
            <a:off x="241300" y="273050"/>
            <a:ext cx="5715000" cy="461665"/>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44546A"/>
                </a:solidFill>
                <a:effectLst/>
                <a:uLnTx/>
                <a:uFillTx/>
                <a:latin typeface="Open Sans" panose="020B0606030504020204" pitchFamily="34" charset="0"/>
                <a:ea typeface="Open Sans" panose="020B0606030504020204" pitchFamily="34" charset="0"/>
                <a:cs typeface="Open Sans" panose="020B0606030504020204" pitchFamily="34" charset="0"/>
              </a:rPr>
              <a:t>COVID MEASURES (Precautions)</a:t>
            </a:r>
          </a:p>
        </p:txBody>
      </p:sp>
      <p:sp>
        <p:nvSpPr>
          <p:cNvPr id="4" name="object 13">
            <a:extLst>
              <a:ext uri="{FF2B5EF4-FFF2-40B4-BE49-F238E27FC236}">
                <a16:creationId xmlns:a16="http://schemas.microsoft.com/office/drawing/2014/main" id="{FA1A99C7-40A1-8525-771A-C6381922C075}"/>
              </a:ext>
            </a:extLst>
          </p:cNvPr>
          <p:cNvSpPr txBox="1"/>
          <p:nvPr/>
        </p:nvSpPr>
        <p:spPr>
          <a:xfrm>
            <a:off x="524387" y="1166638"/>
            <a:ext cx="4648200" cy="5361723"/>
          </a:xfrm>
          <a:prstGeom prst="rect">
            <a:avLst/>
          </a:prstGeom>
        </p:spPr>
        <p:txBody>
          <a:bodyPr vert="horz" wrap="square" lIns="0" tIns="52069" rIns="0" bIns="0" rtlCol="0">
            <a:spAutoFit/>
          </a:bodyPr>
          <a:lstStyle/>
          <a:p>
            <a:pPr marL="12700">
              <a:lnSpc>
                <a:spcPct val="100000"/>
              </a:lnSpc>
              <a:spcBef>
                <a:spcPts val="409"/>
              </a:spcBef>
            </a:pPr>
            <a:r>
              <a:rPr lang="en-A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Protective Measures against COVID19 Infection at WMH World Cup 2022 Tokyo </a:t>
            </a:r>
          </a:p>
          <a:p>
            <a:pPr marL="12700">
              <a:lnSpc>
                <a:spcPct val="100000"/>
              </a:lnSpc>
              <a:spcBef>
                <a:spcPts val="409"/>
              </a:spcBef>
            </a:pPr>
            <a:endParaRPr lang="en-AU" sz="1200" dirty="0">
              <a:solidFill>
                <a:srgbClr val="FFFF00"/>
              </a:solidFill>
              <a:latin typeface="Arial"/>
              <a:cs typeface="Arial"/>
            </a:endParaRPr>
          </a:p>
          <a:p>
            <a:pPr marL="12700">
              <a:lnSpc>
                <a:spcPct val="100000"/>
              </a:lnSpc>
              <a:spcBef>
                <a:spcPts val="409"/>
              </a:spcBef>
            </a:pPr>
            <a:r>
              <a:rPr lang="en-AU" sz="1300" b="1" dirty="0">
                <a:solidFill>
                  <a:schemeClr val="bg1"/>
                </a:solidFill>
                <a:latin typeface="Arial"/>
                <a:cs typeface="Arial"/>
              </a:rPr>
              <a:t>1. Reminder to the Participants</a:t>
            </a:r>
          </a:p>
          <a:p>
            <a:pPr marL="12700">
              <a:lnSpc>
                <a:spcPct val="100000"/>
              </a:lnSpc>
              <a:spcBef>
                <a:spcPts val="409"/>
              </a:spcBef>
            </a:pPr>
            <a:r>
              <a:rPr lang="en-AU" sz="1300" dirty="0">
                <a:solidFill>
                  <a:srgbClr val="FFFF00"/>
                </a:solidFill>
                <a:latin typeface="Arial"/>
                <a:cs typeface="Arial"/>
              </a:rPr>
              <a:t>* All participants should monitor their own health carefully by checking their temperature daily and reporting any signs of sickness. </a:t>
            </a:r>
          </a:p>
          <a:p>
            <a:pPr marL="12700">
              <a:lnSpc>
                <a:spcPct val="100000"/>
              </a:lnSpc>
              <a:spcBef>
                <a:spcPts val="409"/>
              </a:spcBef>
            </a:pPr>
            <a:r>
              <a:rPr lang="en-AU" sz="1300" dirty="0">
                <a:solidFill>
                  <a:srgbClr val="FFFF00"/>
                </a:solidFill>
                <a:latin typeface="Arial"/>
                <a:cs typeface="Arial"/>
              </a:rPr>
              <a:t>* Teams should carry Rapid Antigen Testing kits for checking any members will COVID symptoms.</a:t>
            </a:r>
          </a:p>
          <a:p>
            <a:pPr marL="12700">
              <a:lnSpc>
                <a:spcPct val="100000"/>
              </a:lnSpc>
              <a:spcBef>
                <a:spcPts val="409"/>
              </a:spcBef>
            </a:pPr>
            <a:r>
              <a:rPr lang="en-AU" sz="1300" dirty="0">
                <a:solidFill>
                  <a:srgbClr val="FFFF00"/>
                </a:solidFill>
                <a:latin typeface="Arial"/>
                <a:cs typeface="Arial"/>
              </a:rPr>
              <a:t>* Team members including Players, Team Managers, Coaches, and other Team Officials should refrain from participating in that day’s competition when they detect any health problems.</a:t>
            </a:r>
          </a:p>
          <a:p>
            <a:pPr marL="12700">
              <a:lnSpc>
                <a:spcPct val="100000"/>
              </a:lnSpc>
              <a:spcBef>
                <a:spcPts val="409"/>
              </a:spcBef>
            </a:pPr>
            <a:r>
              <a:rPr lang="en-AU" sz="1300" dirty="0">
                <a:solidFill>
                  <a:srgbClr val="FFFF00"/>
                </a:solidFill>
                <a:latin typeface="Arial"/>
                <a:cs typeface="Arial"/>
              </a:rPr>
              <a:t> </a:t>
            </a:r>
          </a:p>
          <a:p>
            <a:pPr marL="12700">
              <a:lnSpc>
                <a:spcPct val="100000"/>
              </a:lnSpc>
              <a:spcBef>
                <a:spcPts val="409"/>
              </a:spcBef>
            </a:pPr>
            <a:r>
              <a:rPr lang="en-AU" sz="1300" b="1" dirty="0">
                <a:solidFill>
                  <a:schemeClr val="bg1"/>
                </a:solidFill>
                <a:latin typeface="Arial"/>
                <a:cs typeface="Arial"/>
              </a:rPr>
              <a:t>2. COVID Infected Participants must:</a:t>
            </a:r>
          </a:p>
          <a:p>
            <a:pPr marL="12700">
              <a:lnSpc>
                <a:spcPct val="100000"/>
              </a:lnSpc>
              <a:spcBef>
                <a:spcPts val="409"/>
              </a:spcBef>
            </a:pPr>
            <a:r>
              <a:rPr lang="en-AU" sz="1300" dirty="0">
                <a:solidFill>
                  <a:srgbClr val="FFFF00"/>
                </a:solidFill>
                <a:latin typeface="Arial"/>
                <a:cs typeface="Arial"/>
              </a:rPr>
              <a:t>* Immediately report their condition to the HNOC if they test positive for COVID.</a:t>
            </a:r>
          </a:p>
          <a:p>
            <a:pPr marL="12700">
              <a:lnSpc>
                <a:spcPct val="100000"/>
              </a:lnSpc>
              <a:spcBef>
                <a:spcPts val="409"/>
              </a:spcBef>
            </a:pPr>
            <a:r>
              <a:rPr lang="en-AU" sz="1300" dirty="0">
                <a:solidFill>
                  <a:srgbClr val="FFFF00"/>
                </a:solidFill>
                <a:latin typeface="Arial"/>
                <a:cs typeface="Arial"/>
              </a:rPr>
              <a:t>* Positive cases must follow the regulations set out by the City of Tokyo for infected persons.</a:t>
            </a:r>
          </a:p>
          <a:p>
            <a:pPr marL="12700">
              <a:lnSpc>
                <a:spcPct val="100000"/>
              </a:lnSpc>
              <a:spcBef>
                <a:spcPts val="409"/>
              </a:spcBef>
            </a:pPr>
            <a:r>
              <a:rPr lang="en-AU" sz="1300" dirty="0">
                <a:solidFill>
                  <a:srgbClr val="FFFF00"/>
                </a:solidFill>
                <a:latin typeface="Arial"/>
                <a:cs typeface="Arial"/>
              </a:rPr>
              <a:t>* The HNOC will meet and decide about the patient’s further participation in the Tournament.</a:t>
            </a:r>
          </a:p>
          <a:p>
            <a:pPr marL="12700">
              <a:lnSpc>
                <a:spcPct val="100000"/>
              </a:lnSpc>
              <a:spcBef>
                <a:spcPts val="409"/>
              </a:spcBef>
            </a:pPr>
            <a:endParaRPr lang="en-AU" sz="1300" dirty="0">
              <a:solidFill>
                <a:srgbClr val="FFFF00"/>
              </a:solidFill>
              <a:latin typeface="Arial"/>
              <a:cs typeface="Arial"/>
            </a:endParaRPr>
          </a:p>
          <a:p>
            <a:pPr marL="12700">
              <a:lnSpc>
                <a:spcPct val="100000"/>
              </a:lnSpc>
              <a:spcBef>
                <a:spcPts val="409"/>
              </a:spcBef>
            </a:pPr>
            <a:endParaRPr lang="en-AU" sz="1400" dirty="0">
              <a:solidFill>
                <a:srgbClr val="FFFF00"/>
              </a:solidFill>
              <a:latin typeface="Arial"/>
              <a:cs typeface="Arial"/>
            </a:endParaRPr>
          </a:p>
        </p:txBody>
      </p:sp>
      <p:sp>
        <p:nvSpPr>
          <p:cNvPr id="5" name="object 13">
            <a:extLst>
              <a:ext uri="{FF2B5EF4-FFF2-40B4-BE49-F238E27FC236}">
                <a16:creationId xmlns:a16="http://schemas.microsoft.com/office/drawing/2014/main" id="{200A8A6B-5063-3C67-265C-F313370E502C}"/>
              </a:ext>
            </a:extLst>
          </p:cNvPr>
          <p:cNvSpPr txBox="1"/>
          <p:nvPr/>
        </p:nvSpPr>
        <p:spPr>
          <a:xfrm>
            <a:off x="5346700" y="1166638"/>
            <a:ext cx="4800600" cy="5223224"/>
          </a:xfrm>
          <a:prstGeom prst="rect">
            <a:avLst/>
          </a:prstGeom>
        </p:spPr>
        <p:txBody>
          <a:bodyPr vert="horz" wrap="square" lIns="0" tIns="52069" rIns="0" bIns="0" rtlCol="0">
            <a:spAutoFit/>
          </a:bodyPr>
          <a:lstStyle/>
          <a:p>
            <a:pPr marL="12700">
              <a:lnSpc>
                <a:spcPct val="100000"/>
              </a:lnSpc>
              <a:spcBef>
                <a:spcPts val="409"/>
              </a:spcBef>
            </a:pPr>
            <a:r>
              <a:rPr lang="en-AU" sz="1300" b="1" dirty="0">
                <a:solidFill>
                  <a:schemeClr val="bg1"/>
                </a:solidFill>
                <a:latin typeface="Arial"/>
                <a:cs typeface="Arial"/>
              </a:rPr>
              <a:t>3. Precautions Outside the Hockey Stadium</a:t>
            </a:r>
          </a:p>
          <a:p>
            <a:pPr marL="12700">
              <a:lnSpc>
                <a:spcPct val="100000"/>
              </a:lnSpc>
              <a:spcBef>
                <a:spcPts val="409"/>
              </a:spcBef>
            </a:pPr>
            <a:r>
              <a:rPr lang="en-AU" sz="1300" dirty="0">
                <a:solidFill>
                  <a:srgbClr val="FFFF00"/>
                </a:solidFill>
                <a:latin typeface="Arial"/>
                <a:cs typeface="Arial"/>
              </a:rPr>
              <a:t>* It is strongly requested that participants wear a mask when they are using public transport and taxis. </a:t>
            </a:r>
          </a:p>
          <a:p>
            <a:pPr marL="12700">
              <a:lnSpc>
                <a:spcPct val="100000"/>
              </a:lnSpc>
              <a:spcBef>
                <a:spcPts val="409"/>
              </a:spcBef>
            </a:pPr>
            <a:r>
              <a:rPr lang="en-AU" sz="1300" dirty="0">
                <a:solidFill>
                  <a:srgbClr val="FFFF00"/>
                </a:solidFill>
                <a:latin typeface="Arial"/>
                <a:cs typeface="Arial"/>
              </a:rPr>
              <a:t>* Please also wear a mask in hotel lobbies, restaurants, &amp; shops.</a:t>
            </a:r>
          </a:p>
          <a:p>
            <a:pPr marL="12700">
              <a:lnSpc>
                <a:spcPct val="100000"/>
              </a:lnSpc>
              <a:spcBef>
                <a:spcPts val="409"/>
              </a:spcBef>
            </a:pPr>
            <a:r>
              <a:rPr lang="en-AU" sz="800" dirty="0">
                <a:solidFill>
                  <a:srgbClr val="FFFF00"/>
                </a:solidFill>
                <a:latin typeface="Arial"/>
                <a:cs typeface="Arial"/>
              </a:rPr>
              <a:t>   </a:t>
            </a:r>
          </a:p>
          <a:p>
            <a:pPr marL="12700">
              <a:lnSpc>
                <a:spcPct val="100000"/>
              </a:lnSpc>
              <a:spcBef>
                <a:spcPts val="409"/>
              </a:spcBef>
            </a:pPr>
            <a:r>
              <a:rPr lang="en-AU" sz="1300" b="1" dirty="0">
                <a:solidFill>
                  <a:schemeClr val="bg1"/>
                </a:solidFill>
                <a:latin typeface="Arial"/>
                <a:cs typeface="Arial"/>
              </a:rPr>
              <a:t>4. Precautions Inside the Hockey Stadium</a:t>
            </a:r>
          </a:p>
          <a:p>
            <a:pPr marL="12700">
              <a:lnSpc>
                <a:spcPct val="100000"/>
              </a:lnSpc>
              <a:spcBef>
                <a:spcPts val="409"/>
              </a:spcBef>
            </a:pPr>
            <a:r>
              <a:rPr lang="en-AU" sz="1300" dirty="0">
                <a:solidFill>
                  <a:srgbClr val="FFFF00"/>
                </a:solidFill>
                <a:latin typeface="Arial"/>
                <a:cs typeface="Arial"/>
              </a:rPr>
              <a:t>* There will be a temperature check and hand-sanitation station at the stadium entry. </a:t>
            </a:r>
          </a:p>
          <a:p>
            <a:pPr marL="12700">
              <a:lnSpc>
                <a:spcPct val="100000"/>
              </a:lnSpc>
              <a:spcBef>
                <a:spcPts val="409"/>
              </a:spcBef>
            </a:pPr>
            <a:r>
              <a:rPr lang="en-AU" sz="1300" dirty="0">
                <a:solidFill>
                  <a:srgbClr val="FFFF00"/>
                </a:solidFill>
                <a:latin typeface="Arial"/>
                <a:cs typeface="Arial"/>
              </a:rPr>
              <a:t>* If a fever higher than 37.5C is detected, the person will be asked to not enter the stadium.</a:t>
            </a:r>
          </a:p>
          <a:p>
            <a:pPr marL="12700">
              <a:lnSpc>
                <a:spcPct val="100000"/>
              </a:lnSpc>
              <a:spcBef>
                <a:spcPts val="409"/>
              </a:spcBef>
            </a:pPr>
            <a:r>
              <a:rPr lang="en-AU" sz="1300" dirty="0">
                <a:solidFill>
                  <a:srgbClr val="FFFF00"/>
                </a:solidFill>
                <a:latin typeface="Arial"/>
                <a:cs typeface="Arial"/>
              </a:rPr>
              <a:t>* Team Meetings should be held outdoors as much as possible.</a:t>
            </a:r>
          </a:p>
          <a:p>
            <a:pPr marL="12700">
              <a:lnSpc>
                <a:spcPct val="100000"/>
              </a:lnSpc>
              <a:spcBef>
                <a:spcPts val="409"/>
              </a:spcBef>
            </a:pPr>
            <a:r>
              <a:rPr lang="en-AU" sz="1300" dirty="0">
                <a:solidFill>
                  <a:srgbClr val="FFFF00"/>
                </a:solidFill>
                <a:latin typeface="Arial"/>
                <a:cs typeface="Arial"/>
              </a:rPr>
              <a:t>* Please wear a mask when moving between the two pitches.</a:t>
            </a:r>
          </a:p>
          <a:p>
            <a:pPr marL="12700">
              <a:lnSpc>
                <a:spcPct val="100000"/>
              </a:lnSpc>
              <a:spcBef>
                <a:spcPts val="409"/>
              </a:spcBef>
            </a:pPr>
            <a:endParaRPr lang="en-AU" sz="800" dirty="0">
              <a:solidFill>
                <a:srgbClr val="FFFF00"/>
              </a:solidFill>
              <a:latin typeface="Arial"/>
              <a:cs typeface="Arial"/>
            </a:endParaRPr>
          </a:p>
          <a:p>
            <a:pPr marL="12700">
              <a:lnSpc>
                <a:spcPct val="100000"/>
              </a:lnSpc>
              <a:spcBef>
                <a:spcPts val="409"/>
              </a:spcBef>
            </a:pPr>
            <a:r>
              <a:rPr lang="en-AU" sz="1300" b="1" dirty="0">
                <a:solidFill>
                  <a:schemeClr val="bg1"/>
                </a:solidFill>
                <a:latin typeface="Arial"/>
                <a:cs typeface="Arial"/>
              </a:rPr>
              <a:t>5. Precautions During a Match</a:t>
            </a:r>
          </a:p>
          <a:p>
            <a:pPr marL="12700">
              <a:lnSpc>
                <a:spcPct val="100000"/>
              </a:lnSpc>
              <a:spcBef>
                <a:spcPts val="409"/>
              </a:spcBef>
            </a:pPr>
            <a:r>
              <a:rPr lang="en-AU" sz="1300" dirty="0">
                <a:solidFill>
                  <a:srgbClr val="FFFF00"/>
                </a:solidFill>
                <a:latin typeface="Arial"/>
                <a:cs typeface="Arial"/>
              </a:rPr>
              <a:t>* Teams should avoid sharing equipment, and should disinfect equipment where sharing is unavoidable.</a:t>
            </a:r>
          </a:p>
          <a:p>
            <a:pPr marL="12700">
              <a:lnSpc>
                <a:spcPct val="100000"/>
              </a:lnSpc>
              <a:spcBef>
                <a:spcPts val="409"/>
              </a:spcBef>
            </a:pPr>
            <a:r>
              <a:rPr lang="en-AU" sz="1300" dirty="0">
                <a:solidFill>
                  <a:srgbClr val="FFFF00"/>
                </a:solidFill>
                <a:latin typeface="Arial"/>
                <a:cs typeface="Arial"/>
              </a:rPr>
              <a:t>* Protective Face Masks for PCs must be have identification for use by individual players.</a:t>
            </a:r>
          </a:p>
          <a:p>
            <a:pPr marL="12700">
              <a:lnSpc>
                <a:spcPct val="100000"/>
              </a:lnSpc>
              <a:spcBef>
                <a:spcPts val="409"/>
              </a:spcBef>
            </a:pPr>
            <a:r>
              <a:rPr lang="en-AU" sz="1300" dirty="0">
                <a:solidFill>
                  <a:srgbClr val="FFFF00"/>
                </a:solidFill>
                <a:latin typeface="Arial"/>
                <a:cs typeface="Arial"/>
              </a:rPr>
              <a:t>* Team Bench officials should sit apart where possible and wear a mask. They should refrain from shouting. </a:t>
            </a:r>
          </a:p>
          <a:p>
            <a:pPr marL="12700">
              <a:lnSpc>
                <a:spcPct val="100000"/>
              </a:lnSpc>
              <a:spcBef>
                <a:spcPts val="409"/>
              </a:spcBef>
            </a:pPr>
            <a:r>
              <a:rPr lang="en-AU" sz="1300" dirty="0">
                <a:solidFill>
                  <a:srgbClr val="FFFF00"/>
                </a:solidFill>
                <a:latin typeface="Arial"/>
                <a:cs typeface="Arial"/>
              </a:rPr>
              <a:t>* Each team must clean and disinfect the bench after their match.</a:t>
            </a:r>
          </a:p>
          <a:p>
            <a:pPr marL="12700">
              <a:lnSpc>
                <a:spcPct val="100000"/>
              </a:lnSpc>
              <a:spcBef>
                <a:spcPts val="409"/>
              </a:spcBef>
            </a:pPr>
            <a:r>
              <a:rPr lang="en-AU" sz="1300" dirty="0">
                <a:solidFill>
                  <a:srgbClr val="FFFF00"/>
                </a:solidFill>
                <a:latin typeface="Arial"/>
                <a:cs typeface="Arial"/>
              </a:rPr>
              <a:t>* Each team must clean their changing room before they leave.</a:t>
            </a:r>
          </a:p>
        </p:txBody>
      </p:sp>
    </p:spTree>
    <p:extLst>
      <p:ext uri="{BB962C8B-B14F-4D97-AF65-F5344CB8AC3E}">
        <p14:creationId xmlns:p14="http://schemas.microsoft.com/office/powerpoint/2010/main" val="2788759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5">
            <a:extLst>
              <a:ext uri="{FF2B5EF4-FFF2-40B4-BE49-F238E27FC236}">
                <a16:creationId xmlns:a16="http://schemas.microsoft.com/office/drawing/2014/main" id="{E90C1004-F275-5A7B-461C-F73F38EA15C7}"/>
              </a:ext>
            </a:extLst>
          </p:cNvPr>
          <p:cNvSpPr txBox="1">
            <a:spLocks/>
          </p:cNvSpPr>
          <p:nvPr/>
        </p:nvSpPr>
        <p:spPr>
          <a:xfrm>
            <a:off x="258300" y="221906"/>
            <a:ext cx="3107200" cy="508344"/>
          </a:xfrm>
          <a:prstGeom prst="rect">
            <a:avLst/>
          </a:prstGeom>
          <a:solidFill>
            <a:schemeClr val="bg1"/>
          </a:solidFill>
        </p:spPr>
        <p:txBody>
          <a:bodyPr vert="horz" wrap="square" lIns="0" tIns="137668" rIns="0" bIns="0" rtlCol="0" anchor="ctr">
            <a:spAutoFit/>
          </a:bodyPr>
          <a:lstStyle>
            <a:lvl1pPr algn="l" defTabSz="802020" rtl="0" eaLnBrk="1" latinLnBrk="0" hangingPunct="1">
              <a:lnSpc>
                <a:spcPct val="90000"/>
              </a:lnSpc>
              <a:spcBef>
                <a:spcPct val="0"/>
              </a:spcBef>
              <a:buNone/>
              <a:defRPr sz="3859" kern="1200">
                <a:solidFill>
                  <a:schemeClr val="tx1"/>
                </a:solidFill>
                <a:latin typeface="+mj-lt"/>
                <a:ea typeface="+mj-ea"/>
                <a:cs typeface="+mj-cs"/>
              </a:defRPr>
            </a:lvl1pPr>
          </a:lstStyle>
          <a:p>
            <a:pPr marL="128905">
              <a:lnSpc>
                <a:spcPct val="100000"/>
              </a:lnSpc>
              <a:spcBef>
                <a:spcPts val="100"/>
              </a:spcBef>
            </a:pPr>
            <a:r>
              <a:rPr lang="en-AU" sz="2400" b="1" spc="-10" dirty="0">
                <a:solidFill>
                  <a:srgbClr val="002060"/>
                </a:solidFill>
                <a:latin typeface="Open Sans" panose="020B0606030504020204" pitchFamily="34" charset="0"/>
                <a:ea typeface="Open Sans" panose="020B0606030504020204" pitchFamily="34" charset="0"/>
                <a:cs typeface="Open Sans" panose="020B0606030504020204" pitchFamily="34" charset="0"/>
              </a:rPr>
              <a:t>SPONSORS - 2</a:t>
            </a:r>
          </a:p>
        </p:txBody>
      </p:sp>
      <p:sp>
        <p:nvSpPr>
          <p:cNvPr id="6" name="正方形/長方形 5">
            <a:extLst>
              <a:ext uri="{FF2B5EF4-FFF2-40B4-BE49-F238E27FC236}">
                <a16:creationId xmlns:a16="http://schemas.microsoft.com/office/drawing/2014/main" id="{0603A0B3-35A2-722C-EBCB-6E95F24DEA48}"/>
              </a:ext>
            </a:extLst>
          </p:cNvPr>
          <p:cNvSpPr/>
          <p:nvPr/>
        </p:nvSpPr>
        <p:spPr>
          <a:xfrm>
            <a:off x="3479800" y="1111250"/>
            <a:ext cx="3733800" cy="4145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object 4">
            <a:extLst>
              <a:ext uri="{FF2B5EF4-FFF2-40B4-BE49-F238E27FC236}">
                <a16:creationId xmlns:a16="http://schemas.microsoft.com/office/drawing/2014/main" id="{6F0B35FF-846D-483D-C63E-0D12E3742362}"/>
              </a:ext>
            </a:extLst>
          </p:cNvPr>
          <p:cNvSpPr txBox="1"/>
          <p:nvPr/>
        </p:nvSpPr>
        <p:spPr>
          <a:xfrm>
            <a:off x="4272102" y="1178841"/>
            <a:ext cx="2225396" cy="282129"/>
          </a:xfrm>
          <a:prstGeom prst="rect">
            <a:avLst/>
          </a:prstGeom>
          <a:noFill/>
        </p:spPr>
        <p:txBody>
          <a:bodyPr vert="horz" wrap="square" lIns="0" tIns="12700" rIns="0" bIns="0" rtlCol="0">
            <a:spAutoFit/>
          </a:bodyPr>
          <a:lstStyle/>
          <a:p>
            <a:pPr marL="12700">
              <a:lnSpc>
                <a:spcPts val="2130"/>
              </a:lnSpc>
              <a:spcBef>
                <a:spcPts val="100"/>
              </a:spcBef>
            </a:pPr>
            <a:r>
              <a:rPr lang="en-AU" sz="18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Official S</a:t>
            </a:r>
            <a:r>
              <a:rPr lang="en-AU" altLang="ja-JP" sz="18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upporter</a:t>
            </a:r>
            <a:r>
              <a:rPr lang="en-AU" sz="18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s</a:t>
            </a:r>
            <a:endParaRPr sz="1400" dirty="0">
              <a:solidFill>
                <a:schemeClr val="bg1"/>
              </a:solidFill>
              <a:latin typeface="Arial" panose="020B0604020202020204" pitchFamily="34" charset="0"/>
              <a:ea typeface="Open Sans Light" panose="020B0306030504020204" pitchFamily="34" charset="0"/>
              <a:cs typeface="Arial" panose="020B0604020202020204" pitchFamily="34" charset="0"/>
            </a:endParaRPr>
          </a:p>
        </p:txBody>
      </p:sp>
      <p:sp>
        <p:nvSpPr>
          <p:cNvPr id="7" name="正方形/長方形 6">
            <a:extLst>
              <a:ext uri="{FF2B5EF4-FFF2-40B4-BE49-F238E27FC236}">
                <a16:creationId xmlns:a16="http://schemas.microsoft.com/office/drawing/2014/main" id="{11C33FFD-5391-C950-E2BC-1BCADCC1830C}"/>
              </a:ext>
            </a:extLst>
          </p:cNvPr>
          <p:cNvSpPr/>
          <p:nvPr/>
        </p:nvSpPr>
        <p:spPr>
          <a:xfrm>
            <a:off x="3517900" y="3446361"/>
            <a:ext cx="3733800" cy="355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object 4">
            <a:extLst>
              <a:ext uri="{FF2B5EF4-FFF2-40B4-BE49-F238E27FC236}">
                <a16:creationId xmlns:a16="http://schemas.microsoft.com/office/drawing/2014/main" id="{352035CD-66FD-6A20-05DB-F62FB34DFEE1}"/>
              </a:ext>
            </a:extLst>
          </p:cNvPr>
          <p:cNvSpPr txBox="1"/>
          <p:nvPr/>
        </p:nvSpPr>
        <p:spPr>
          <a:xfrm>
            <a:off x="4386402" y="3465679"/>
            <a:ext cx="1996796" cy="282129"/>
          </a:xfrm>
          <a:prstGeom prst="rect">
            <a:avLst/>
          </a:prstGeom>
          <a:noFill/>
        </p:spPr>
        <p:txBody>
          <a:bodyPr vert="horz" wrap="square" lIns="0" tIns="12700" rIns="0" bIns="0" rtlCol="0">
            <a:spAutoFit/>
          </a:bodyPr>
          <a:lstStyle/>
          <a:p>
            <a:pPr marL="12700">
              <a:lnSpc>
                <a:spcPts val="2130"/>
              </a:lnSpc>
              <a:spcBef>
                <a:spcPts val="100"/>
              </a:spcBef>
            </a:pPr>
            <a:r>
              <a:rPr lang="en-AU" sz="18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Official S</a:t>
            </a:r>
            <a:r>
              <a:rPr lang="en-AU"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ponsor</a:t>
            </a:r>
            <a:r>
              <a:rPr lang="en-AU" sz="18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s</a:t>
            </a:r>
            <a:endParaRPr sz="1400" dirty="0">
              <a:solidFill>
                <a:schemeClr val="bg1"/>
              </a:solidFill>
              <a:latin typeface="Arial" panose="020B0604020202020204" pitchFamily="34" charset="0"/>
              <a:ea typeface="Open Sans Light" panose="020B0306030504020204" pitchFamily="34" charset="0"/>
              <a:cs typeface="Arial" panose="020B0604020202020204" pitchFamily="34" charset="0"/>
            </a:endParaRPr>
          </a:p>
        </p:txBody>
      </p:sp>
      <p:pic>
        <p:nvPicPr>
          <p:cNvPr id="18" name="Picture 18" descr="A picture containing text, clipart&#10;&#10;Description automatically generated">
            <a:extLst>
              <a:ext uri="{FF2B5EF4-FFF2-40B4-BE49-F238E27FC236}">
                <a16:creationId xmlns:a16="http://schemas.microsoft.com/office/drawing/2014/main" id="{4434080C-7A63-112D-4FC9-9E477992CD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3900" y="4317083"/>
            <a:ext cx="2097458" cy="138876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EE82B8D6-D99A-93B0-95A2-7471B68ABD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8268" y="1561374"/>
            <a:ext cx="1776864" cy="1776864"/>
          </a:xfrm>
          <a:prstGeom prst="rect">
            <a:avLst/>
          </a:prstGeom>
        </p:spPr>
      </p:pic>
      <p:pic>
        <p:nvPicPr>
          <p:cNvPr id="11" name="図 10" descr="テキスト&#10;&#10;中程度の精度で自動的に生成された説明">
            <a:extLst>
              <a:ext uri="{FF2B5EF4-FFF2-40B4-BE49-F238E27FC236}">
                <a16:creationId xmlns:a16="http://schemas.microsoft.com/office/drawing/2014/main" id="{0E5C058D-8964-7D2F-063A-FA9AE6E020D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8074" y="2007752"/>
            <a:ext cx="3304028" cy="820500"/>
          </a:xfrm>
          <a:prstGeom prst="rect">
            <a:avLst/>
          </a:prstGeom>
        </p:spPr>
      </p:pic>
      <p:pic>
        <p:nvPicPr>
          <p:cNvPr id="3" name="Picture 2" descr="Logo&#10;&#10;Description automatically generated">
            <a:extLst>
              <a:ext uri="{FF2B5EF4-FFF2-40B4-BE49-F238E27FC236}">
                <a16:creationId xmlns:a16="http://schemas.microsoft.com/office/drawing/2014/main" id="{478E201D-5184-C43E-43F5-8CB0E7FC3F2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21298" y="1787845"/>
            <a:ext cx="3119440" cy="139001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E4A8CB0F-F65A-AEDC-4A33-260DF524C41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194747" y="4105754"/>
            <a:ext cx="2303905" cy="2349526"/>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9C71401D-A4EC-6E6D-FFD6-E2DD259292A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99300" y="4169064"/>
            <a:ext cx="1368053" cy="1536780"/>
          </a:xfrm>
          <a:prstGeom prst="rect">
            <a:avLst/>
          </a:prstGeom>
        </p:spPr>
      </p:pic>
    </p:spTree>
    <p:extLst>
      <p:ext uri="{BB962C8B-B14F-4D97-AF65-F5344CB8AC3E}">
        <p14:creationId xmlns:p14="http://schemas.microsoft.com/office/powerpoint/2010/main" val="397270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2A6E14-EAF2-2ED7-29A0-6F935F4AF314}"/>
              </a:ext>
            </a:extLst>
          </p:cNvPr>
          <p:cNvSpPr txBox="1"/>
          <p:nvPr/>
        </p:nvSpPr>
        <p:spPr>
          <a:xfrm>
            <a:off x="393700" y="273050"/>
            <a:ext cx="3429000" cy="461665"/>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44546A"/>
                </a:solidFill>
                <a:effectLst/>
                <a:uLnTx/>
                <a:uFillTx/>
                <a:latin typeface="Open Sans" panose="020B0606030504020204" pitchFamily="34" charset="0"/>
                <a:ea typeface="Open Sans" panose="020B0606030504020204" pitchFamily="34" charset="0"/>
                <a:cs typeface="Open Sans" panose="020B0606030504020204" pitchFamily="34" charset="0"/>
              </a:rPr>
              <a:t>TRANSPORT - 1 </a:t>
            </a:r>
          </a:p>
        </p:txBody>
      </p:sp>
      <p:sp>
        <p:nvSpPr>
          <p:cNvPr id="4" name="object 13">
            <a:extLst>
              <a:ext uri="{FF2B5EF4-FFF2-40B4-BE49-F238E27FC236}">
                <a16:creationId xmlns:a16="http://schemas.microsoft.com/office/drawing/2014/main" id="{C7C0EE48-CCA3-2738-BCF8-9A2FD2D75214}"/>
              </a:ext>
            </a:extLst>
          </p:cNvPr>
          <p:cNvSpPr txBox="1"/>
          <p:nvPr/>
        </p:nvSpPr>
        <p:spPr>
          <a:xfrm>
            <a:off x="611091" y="1395221"/>
            <a:ext cx="6096001" cy="4148571"/>
          </a:xfrm>
          <a:prstGeom prst="rect">
            <a:avLst/>
          </a:prstGeom>
        </p:spPr>
        <p:txBody>
          <a:bodyPr vert="horz" wrap="square" lIns="0" tIns="52069" rIns="0" bIns="0" rtlCol="0">
            <a:spAutoFit/>
          </a:bodyPr>
          <a:lstStyle/>
          <a:p>
            <a:pPr marL="12700" marR="0" lvl="0" indent="0" algn="l" defTabSz="914400" rtl="0" eaLnBrk="1" fontAlgn="auto" latinLnBrk="0" hangingPunct="1">
              <a:lnSpc>
                <a:spcPct val="100000"/>
              </a:lnSpc>
              <a:spcBef>
                <a:spcPts val="1075"/>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Getting</a:t>
            </a:r>
            <a:r>
              <a:rPr kumimoji="0" lang="en-AU" sz="1800" b="1" i="0" u="none" strike="noStrike" kern="1200" cap="none" spc="5"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to</a:t>
            </a:r>
            <a:r>
              <a:rPr kumimoji="0" lang="en-AU" sz="1800" b="1" i="0" u="none" strike="noStrike" kern="1200" cap="none" spc="5"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a:t>
            </a:r>
            <a:r>
              <a:rPr kumimoji="0" lang="en-AU" sz="1800" b="1" i="0" u="none" strike="noStrike" kern="1200" cap="none" spc="5"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1800" b="1" i="0" u="none" strike="noStrike" kern="1200" cap="none" spc="-2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Venue</a:t>
            </a:r>
          </a:p>
          <a:p>
            <a:pPr marL="12700" marR="0" lvl="0" indent="0" algn="l" defTabSz="914400" rtl="0" eaLnBrk="1" fontAlgn="auto" latinLnBrk="0" hangingPunct="1">
              <a:lnSpc>
                <a:spcPct val="100000"/>
              </a:lnSpc>
              <a:spcBef>
                <a:spcPts val="1075"/>
              </a:spcBef>
              <a:spcAft>
                <a:spcPts val="0"/>
              </a:spcAft>
              <a:buClrTx/>
              <a:buSzTx/>
              <a:buFontTx/>
              <a:buNone/>
              <a:tabLst/>
              <a:defRPr/>
            </a:pPr>
            <a:r>
              <a:rPr kumimoji="0" lang="en-AU" sz="1400" b="0" i="0" u="none" strike="noStrike" kern="1200" cap="none" spc="0" normalizeH="0" baseline="0" noProof="0" dirty="0">
                <a:ln>
                  <a:noFill/>
                </a:ln>
                <a:solidFill>
                  <a:srgbClr val="FFFF00"/>
                </a:solidFill>
                <a:effectLst/>
                <a:uLnTx/>
                <a:uFillTx/>
                <a:latin typeface="Arial"/>
                <a:ea typeface="+mn-ea"/>
                <a:cs typeface="Arial"/>
              </a:rPr>
              <a:t>The</a:t>
            </a:r>
            <a:r>
              <a:rPr kumimoji="0" lang="en-AU" sz="1400" b="0" i="0" u="none" strike="noStrike" kern="1200" cap="none" spc="-30" normalizeH="0" baseline="0" noProof="0" dirty="0">
                <a:ln>
                  <a:noFill/>
                </a:ln>
                <a:solidFill>
                  <a:srgbClr val="FFFF00"/>
                </a:solidFill>
                <a:effectLst/>
                <a:uLnTx/>
                <a:uFillTx/>
                <a:latin typeface="Arial"/>
                <a:ea typeface="+mn-ea"/>
                <a:cs typeface="Arial"/>
              </a:rPr>
              <a:t> </a:t>
            </a:r>
            <a:r>
              <a:rPr kumimoji="0" lang="en-AU" sz="1400" b="0" i="0" u="none" strike="noStrike" kern="1200" cap="none" spc="0" normalizeH="0" baseline="0" noProof="0" dirty="0">
                <a:ln>
                  <a:noFill/>
                </a:ln>
                <a:solidFill>
                  <a:srgbClr val="FFFF00"/>
                </a:solidFill>
                <a:effectLst/>
                <a:uLnTx/>
                <a:uFillTx/>
                <a:latin typeface="Arial"/>
                <a:ea typeface="+mn-ea"/>
                <a:cs typeface="Arial"/>
              </a:rPr>
              <a:t>venue</a:t>
            </a:r>
            <a:r>
              <a:rPr kumimoji="0" lang="en-AU" sz="1400" b="0" i="0" u="none" strike="noStrike" kern="1200" cap="none" spc="-20" normalizeH="0" baseline="0" noProof="0" dirty="0">
                <a:ln>
                  <a:noFill/>
                </a:ln>
                <a:solidFill>
                  <a:srgbClr val="FFFF00"/>
                </a:solidFill>
                <a:effectLst/>
                <a:uLnTx/>
                <a:uFillTx/>
                <a:latin typeface="Arial"/>
                <a:ea typeface="+mn-ea"/>
                <a:cs typeface="Arial"/>
              </a:rPr>
              <a:t> </a:t>
            </a:r>
            <a:r>
              <a:rPr kumimoji="0" lang="en-AU" sz="1400" b="0" i="0" u="none" strike="noStrike" kern="1200" cap="none" spc="0" normalizeH="0" baseline="0" noProof="0" dirty="0">
                <a:ln>
                  <a:noFill/>
                </a:ln>
                <a:solidFill>
                  <a:srgbClr val="FFFF00"/>
                </a:solidFill>
                <a:effectLst/>
                <a:uLnTx/>
                <a:uFillTx/>
                <a:latin typeface="Arial"/>
                <a:ea typeface="+mn-ea"/>
                <a:cs typeface="Arial"/>
              </a:rPr>
              <a:t>is</a:t>
            </a:r>
            <a:r>
              <a:rPr kumimoji="0" lang="en-AU" sz="1400" b="0" i="0" u="none" strike="noStrike" kern="1200" cap="none" spc="-15" normalizeH="0" baseline="0" noProof="0" dirty="0">
                <a:ln>
                  <a:noFill/>
                </a:ln>
                <a:solidFill>
                  <a:srgbClr val="FFFF00"/>
                </a:solidFill>
                <a:effectLst/>
                <a:uLnTx/>
                <a:uFillTx/>
                <a:latin typeface="Arial"/>
                <a:ea typeface="+mn-ea"/>
                <a:cs typeface="Arial"/>
              </a:rPr>
              <a:t> </a:t>
            </a:r>
            <a:r>
              <a:rPr kumimoji="0" lang="en-AU" sz="1400" b="0" i="0" u="none" strike="noStrike" kern="1200" cap="none" spc="0" normalizeH="0" baseline="0" noProof="0" dirty="0">
                <a:ln>
                  <a:noFill/>
                </a:ln>
                <a:solidFill>
                  <a:srgbClr val="FFFF00"/>
                </a:solidFill>
                <a:effectLst/>
                <a:uLnTx/>
                <a:uFillTx/>
                <a:latin typeface="Arial"/>
                <a:ea typeface="+mn-ea"/>
                <a:cs typeface="Arial"/>
              </a:rPr>
              <a:t>easily</a:t>
            </a:r>
            <a:r>
              <a:rPr kumimoji="0" lang="en-AU" sz="1400" b="0" i="0" u="none" strike="noStrike" kern="1200" cap="none" spc="-20" normalizeH="0" baseline="0" noProof="0" dirty="0">
                <a:ln>
                  <a:noFill/>
                </a:ln>
                <a:solidFill>
                  <a:srgbClr val="FFFF00"/>
                </a:solidFill>
                <a:effectLst/>
                <a:uLnTx/>
                <a:uFillTx/>
                <a:latin typeface="Arial"/>
                <a:ea typeface="+mn-ea"/>
                <a:cs typeface="Arial"/>
              </a:rPr>
              <a:t> </a:t>
            </a:r>
            <a:r>
              <a:rPr kumimoji="0" lang="en-AU" sz="1400" b="0" i="0" u="none" strike="noStrike" kern="1200" cap="none" spc="0" normalizeH="0" baseline="0" noProof="0" dirty="0">
                <a:ln>
                  <a:noFill/>
                </a:ln>
                <a:solidFill>
                  <a:srgbClr val="FFFF00"/>
                </a:solidFill>
                <a:effectLst/>
                <a:uLnTx/>
                <a:uFillTx/>
                <a:latin typeface="Arial"/>
                <a:ea typeface="+mn-ea"/>
                <a:cs typeface="Arial"/>
              </a:rPr>
              <a:t>accessible</a:t>
            </a:r>
            <a:r>
              <a:rPr kumimoji="0" lang="en-AU" sz="1400" b="0" i="0" u="none" strike="noStrike" kern="1200" cap="none" spc="-15" normalizeH="0" baseline="0" noProof="0" dirty="0">
                <a:ln>
                  <a:noFill/>
                </a:ln>
                <a:solidFill>
                  <a:srgbClr val="FFFF00"/>
                </a:solidFill>
                <a:effectLst/>
                <a:uLnTx/>
                <a:uFillTx/>
                <a:latin typeface="Arial"/>
                <a:ea typeface="+mn-ea"/>
                <a:cs typeface="Arial"/>
              </a:rPr>
              <a:t> </a:t>
            </a:r>
            <a:r>
              <a:rPr kumimoji="0" lang="en-AU" sz="1400" b="0" i="0" u="none" strike="noStrike" kern="1200" cap="none" spc="0" normalizeH="0" baseline="0" noProof="0" dirty="0">
                <a:ln>
                  <a:noFill/>
                </a:ln>
                <a:solidFill>
                  <a:srgbClr val="FFFF00"/>
                </a:solidFill>
                <a:effectLst/>
                <a:uLnTx/>
                <a:uFillTx/>
                <a:latin typeface="Arial"/>
                <a:ea typeface="+mn-ea"/>
                <a:cs typeface="Arial"/>
              </a:rPr>
              <a:t>by</a:t>
            </a:r>
            <a:r>
              <a:rPr kumimoji="0" lang="en-AU" sz="1400" b="0" i="0" u="none" strike="noStrike" kern="1200" cap="none" spc="-20" normalizeH="0" baseline="0" noProof="0" dirty="0">
                <a:ln>
                  <a:noFill/>
                </a:ln>
                <a:solidFill>
                  <a:srgbClr val="FFFF00"/>
                </a:solidFill>
                <a:effectLst/>
                <a:uLnTx/>
                <a:uFillTx/>
                <a:latin typeface="Arial"/>
                <a:ea typeface="+mn-ea"/>
                <a:cs typeface="Arial"/>
              </a:rPr>
              <a:t> public transport, especially with </a:t>
            </a:r>
            <a:r>
              <a:rPr kumimoji="0" lang="en-AU" sz="1400" b="0" i="0" u="none" strike="noStrike" kern="1200" cap="none" spc="-15" normalizeH="0" baseline="0" noProof="0" dirty="0">
                <a:ln>
                  <a:noFill/>
                </a:ln>
                <a:solidFill>
                  <a:srgbClr val="FFFF00"/>
                </a:solidFill>
                <a:effectLst/>
                <a:uLnTx/>
                <a:uFillTx/>
                <a:latin typeface="Arial"/>
                <a:ea typeface="+mn-ea"/>
                <a:cs typeface="Arial"/>
              </a:rPr>
              <a:t>Tokyo’s extensive system of </a:t>
            </a:r>
            <a:r>
              <a:rPr kumimoji="0" lang="en-AU" sz="1400" b="0" i="0" u="none" kern="1200" cap="none" spc="-15" normalizeH="0" baseline="0" noProof="0" dirty="0">
                <a:ln>
                  <a:noFill/>
                </a:ln>
                <a:solidFill>
                  <a:srgbClr val="FFFF00"/>
                </a:solidFill>
                <a:effectLst/>
                <a:uLnTx/>
                <a:uFillTx/>
                <a:latin typeface="Arial"/>
                <a:ea typeface="+mn-ea"/>
                <a:cs typeface="Arial"/>
              </a:rPr>
              <a:t>trains </a:t>
            </a:r>
            <a:r>
              <a:rPr kumimoji="0" lang="en-AU" sz="1400" b="0" i="0" u="none" kern="1200" cap="none" spc="-15" normalizeH="0" noProof="0" dirty="0">
                <a:ln>
                  <a:noFill/>
                </a:ln>
                <a:solidFill>
                  <a:srgbClr val="FFFF00"/>
                </a:solidFill>
                <a:effectLst/>
                <a:uLnTx/>
                <a:uFillTx/>
                <a:latin typeface="Arial"/>
                <a:ea typeface="+mn-ea"/>
                <a:cs typeface="Arial"/>
              </a:rPr>
              <a:t>and subways</a:t>
            </a:r>
            <a:r>
              <a:rPr kumimoji="0" lang="en-AU" sz="1400" b="0" i="0" u="none" strike="noStrike" kern="1200" cap="none" spc="-15" normalizeH="0" baseline="0" noProof="0" dirty="0">
                <a:ln>
                  <a:noFill/>
                </a:ln>
                <a:solidFill>
                  <a:srgbClr val="FFFF00"/>
                </a:solidFill>
                <a:effectLst/>
                <a:uLnTx/>
                <a:uFillTx/>
                <a:latin typeface="Arial"/>
                <a:ea typeface="+mn-ea"/>
                <a:cs typeface="Arial"/>
              </a:rPr>
              <a:t>. Taxis are also readily available.</a:t>
            </a:r>
          </a:p>
          <a:p>
            <a:pPr marL="12700" marR="0" lvl="0" indent="0" algn="l" defTabSz="914400" rtl="0" eaLnBrk="1" fontAlgn="auto" latinLnBrk="0" hangingPunct="1">
              <a:lnSpc>
                <a:spcPct val="100000"/>
              </a:lnSpc>
              <a:spcBef>
                <a:spcPts val="1075"/>
              </a:spcBef>
              <a:spcAft>
                <a:spcPts val="0"/>
              </a:spcAft>
              <a:buClrTx/>
              <a:buSzTx/>
              <a:buFontTx/>
              <a:buNone/>
              <a:tabLst/>
              <a:defRPr/>
            </a:pPr>
            <a:endParaRPr lang="en-AU" sz="400" dirty="0">
              <a:solidFill>
                <a:srgbClr val="FFFF00"/>
              </a:solidFill>
              <a:latin typeface="Arial"/>
              <a:cs typeface="Arial"/>
            </a:endParaRPr>
          </a:p>
          <a:p>
            <a:pPr marL="12700" marR="0" lvl="0" indent="0" algn="l" defTabSz="914400" rtl="0" eaLnBrk="1" fontAlgn="auto" latinLnBrk="0" hangingPunct="1">
              <a:lnSpc>
                <a:spcPct val="100000"/>
              </a:lnSpc>
              <a:spcBef>
                <a:spcPts val="1075"/>
              </a:spcBef>
              <a:spcAft>
                <a:spcPts val="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Train Access</a:t>
            </a:r>
            <a:endParaRPr lang="en-AU" sz="1400" strike="sngStrike" dirty="0">
              <a:solidFill>
                <a:srgbClr val="FFFF00"/>
              </a:solidFill>
              <a:latin typeface="Arial"/>
              <a:cs typeface="Arial"/>
            </a:endParaRPr>
          </a:p>
          <a:p>
            <a:pPr marL="12700" marR="0" lvl="0" indent="0" algn="l" defTabSz="914400" rtl="0" eaLnBrk="1" fontAlgn="auto" latinLnBrk="0" hangingPunct="1">
              <a:lnSpc>
                <a:spcPct val="100000"/>
              </a:lnSpc>
              <a:spcBef>
                <a:spcPts val="1075"/>
              </a:spcBef>
              <a:spcAft>
                <a:spcPts val="0"/>
              </a:spcAft>
              <a:buClrTx/>
              <a:buSzTx/>
              <a:buFontTx/>
              <a:buNone/>
              <a:tabLst/>
              <a:defRPr/>
            </a:pPr>
            <a:r>
              <a:rPr kumimoji="0" lang="en-AU" sz="1400" b="0" i="0" u="none" strike="noStrike" kern="1200" cap="none" spc="0" normalizeH="0" baseline="0" noProof="0" dirty="0">
                <a:ln>
                  <a:noFill/>
                </a:ln>
                <a:solidFill>
                  <a:srgbClr val="FFFF00"/>
                </a:solidFill>
                <a:effectLst/>
                <a:uLnTx/>
                <a:uFillTx/>
                <a:latin typeface="Arial"/>
                <a:ea typeface="+mn-ea"/>
                <a:cs typeface="Arial"/>
              </a:rPr>
              <a:t>The nearest train station is OiKeibajo-Mae on the Tokyo Monorail and is about 10–15 minute walk from the hockey stadium. The next nearest station is Tachiaigawa Station on the JR Keikyu line which takes a 25-30 min walk.</a:t>
            </a:r>
          </a:p>
          <a:p>
            <a:pPr marL="12700" marR="0" lvl="0" indent="0" algn="l" defTabSz="914400" rtl="0" eaLnBrk="1" fontAlgn="auto" latinLnBrk="0" hangingPunct="1">
              <a:lnSpc>
                <a:spcPct val="100000"/>
              </a:lnSpc>
              <a:spcBef>
                <a:spcPts val="1075"/>
              </a:spcBef>
              <a:spcAft>
                <a:spcPts val="0"/>
              </a:spcAft>
              <a:buClrTx/>
              <a:buSzTx/>
              <a:buFontTx/>
              <a:buNone/>
              <a:tabLst/>
              <a:defRPr/>
            </a:pPr>
            <a:endParaRPr kumimoji="0" lang="en-AU" sz="400" b="0" i="0" u="none" strike="noStrike" kern="1200" cap="none" spc="0" normalizeH="0" baseline="0" noProof="0" dirty="0">
              <a:ln>
                <a:noFill/>
              </a:ln>
              <a:solidFill>
                <a:srgbClr val="FFFF00"/>
              </a:solidFill>
              <a:effectLst/>
              <a:uLnTx/>
              <a:uFillTx/>
              <a:latin typeface="Arial"/>
              <a:ea typeface="+mn-ea"/>
              <a:cs typeface="Arial"/>
            </a:endParaRPr>
          </a:p>
          <a:p>
            <a:pPr marL="12700" marR="0" lvl="0" indent="0" algn="l" defTabSz="914400" rtl="0" eaLnBrk="1" fontAlgn="auto" latinLnBrk="0" hangingPunct="1">
              <a:lnSpc>
                <a:spcPct val="100000"/>
              </a:lnSpc>
              <a:spcBef>
                <a:spcPts val="1075"/>
              </a:spcBef>
              <a:spcAft>
                <a:spcPts val="0"/>
              </a:spcAft>
              <a:buClrTx/>
              <a:buSzTx/>
              <a:buFontTx/>
              <a:buNone/>
              <a:tabLst/>
              <a:defRPr/>
            </a:pPr>
            <a:r>
              <a:rPr lang="en-A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Train Pass Cards</a:t>
            </a:r>
            <a:endParaRPr lang="en-AU" sz="1400" b="1" dirty="0">
              <a:solidFill>
                <a:srgbClr val="FFFF00"/>
              </a:solidFill>
              <a:latin typeface="Arial"/>
              <a:ea typeface="Open Sans" panose="020B0606030504020204" pitchFamily="34" charset="0"/>
              <a:cs typeface="Arial"/>
            </a:endParaRPr>
          </a:p>
          <a:p>
            <a:pPr marL="12700" marR="0" lvl="0" indent="0" algn="l" defTabSz="914400" rtl="0" eaLnBrk="1" fontAlgn="auto" latinLnBrk="0" hangingPunct="1">
              <a:lnSpc>
                <a:spcPct val="100000"/>
              </a:lnSpc>
              <a:spcBef>
                <a:spcPts val="1075"/>
              </a:spcBef>
              <a:spcAft>
                <a:spcPts val="0"/>
              </a:spcAft>
              <a:buClrTx/>
              <a:buSzTx/>
              <a:buFontTx/>
              <a:buNone/>
              <a:tabLst/>
              <a:defRPr/>
            </a:pPr>
            <a:r>
              <a:rPr lang="en-AU" sz="1400" dirty="0">
                <a:solidFill>
                  <a:srgbClr val="FFFF00"/>
                </a:solidFill>
                <a:latin typeface="Arial"/>
                <a:cs typeface="Arial"/>
              </a:rPr>
              <a:t>The easiest way of getting around on the trains and subways is with a pass card which you just tag on and off at the station entry gate. The ‘Suica’ card and ‘Passmo’ cards are the most popular, and can be purchased (and recharged) at ticket machines near the entry gate. A new card costs </a:t>
            </a:r>
            <a:r>
              <a:rPr lang="en-AU" sz="1400" dirty="0">
                <a:solidFill>
                  <a:srgbClr val="FFFF00"/>
                </a:solidFill>
                <a:latin typeface="Arial" panose="020B0604020202020204" pitchFamily="34" charset="0"/>
                <a:cs typeface="Arial" panose="020B0604020202020204" pitchFamily="34" charset="0"/>
              </a:rPr>
              <a:t>¥500, and can also be used like cash card at kiosks and vending machines.  </a:t>
            </a:r>
          </a:p>
        </p:txBody>
      </p:sp>
      <p:pic>
        <p:nvPicPr>
          <p:cNvPr id="5" name="Picture 4" descr="A picture containing text, businesscard&#10;&#10;Description automatically generated">
            <a:extLst>
              <a:ext uri="{FF2B5EF4-FFF2-40B4-BE49-F238E27FC236}">
                <a16:creationId xmlns:a16="http://schemas.microsoft.com/office/drawing/2014/main" id="{17612C8B-87E5-CB7D-12ED-01CE9A51EA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34309" y="4235450"/>
            <a:ext cx="3283947" cy="2088335"/>
          </a:xfrm>
          <a:prstGeom prst="rect">
            <a:avLst/>
          </a:prstGeom>
        </p:spPr>
      </p:pic>
      <p:pic>
        <p:nvPicPr>
          <p:cNvPr id="7" name="Picture 6" descr="A picture containing building, outdoor, sky, platform&#10;&#10;Description automatically generated">
            <a:extLst>
              <a:ext uri="{FF2B5EF4-FFF2-40B4-BE49-F238E27FC236}">
                <a16:creationId xmlns:a16="http://schemas.microsoft.com/office/drawing/2014/main" id="{15E92855-4700-D6B5-9397-48EB3E1FBF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77268" y="1252584"/>
            <a:ext cx="3340988" cy="2525666"/>
          </a:xfrm>
          <a:prstGeom prst="rect">
            <a:avLst/>
          </a:prstGeom>
        </p:spPr>
      </p:pic>
    </p:spTree>
    <p:extLst>
      <p:ext uri="{BB962C8B-B14F-4D97-AF65-F5344CB8AC3E}">
        <p14:creationId xmlns:p14="http://schemas.microsoft.com/office/powerpoint/2010/main" val="3428413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2A6E14-EAF2-2ED7-29A0-6F935F4AF314}"/>
              </a:ext>
            </a:extLst>
          </p:cNvPr>
          <p:cNvSpPr txBox="1"/>
          <p:nvPr/>
        </p:nvSpPr>
        <p:spPr>
          <a:xfrm>
            <a:off x="393700" y="273050"/>
            <a:ext cx="3581400" cy="461665"/>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44546A"/>
                </a:solidFill>
                <a:effectLst/>
                <a:uLnTx/>
                <a:uFillTx/>
                <a:latin typeface="Open Sans" panose="020B0606030504020204" pitchFamily="34" charset="0"/>
                <a:ea typeface="Open Sans" panose="020B0606030504020204" pitchFamily="34" charset="0"/>
                <a:cs typeface="Open Sans" panose="020B0606030504020204" pitchFamily="34" charset="0"/>
              </a:rPr>
              <a:t>TRANSPORT - 2 </a:t>
            </a:r>
          </a:p>
        </p:txBody>
      </p:sp>
      <p:sp>
        <p:nvSpPr>
          <p:cNvPr id="4" name="object 13">
            <a:extLst>
              <a:ext uri="{FF2B5EF4-FFF2-40B4-BE49-F238E27FC236}">
                <a16:creationId xmlns:a16="http://schemas.microsoft.com/office/drawing/2014/main" id="{C7C0EE48-CCA3-2738-BCF8-9A2FD2D75214}"/>
              </a:ext>
            </a:extLst>
          </p:cNvPr>
          <p:cNvSpPr txBox="1"/>
          <p:nvPr/>
        </p:nvSpPr>
        <p:spPr>
          <a:xfrm>
            <a:off x="622301" y="1313784"/>
            <a:ext cx="5867399" cy="4340931"/>
          </a:xfrm>
          <a:prstGeom prst="rect">
            <a:avLst/>
          </a:prstGeom>
        </p:spPr>
        <p:txBody>
          <a:bodyPr vert="horz" wrap="square" lIns="0" tIns="52069" rIns="0" bIns="0" rtlCol="0">
            <a:spAutoFit/>
          </a:bodyPr>
          <a:lstStyle/>
          <a:p>
            <a:pPr marL="12700" marR="0" lvl="0" indent="0" algn="l" defTabSz="914400" rtl="0" eaLnBrk="1" fontAlgn="auto" latinLnBrk="0" hangingPunct="1">
              <a:lnSpc>
                <a:spcPct val="100000"/>
              </a:lnSpc>
              <a:spcBef>
                <a:spcPts val="409"/>
              </a:spcBef>
              <a:spcAft>
                <a:spcPts val="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Local</a:t>
            </a:r>
            <a:r>
              <a:rPr kumimoji="0" lang="en-AU" sz="1600" b="1" i="0" u="none" strike="noStrike" kern="1200" cap="none" spc="-5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1600" b="1" i="0" u="none" strike="noStrike" kern="1200" cap="none" spc="-1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Taxi</a:t>
            </a:r>
            <a:r>
              <a:rPr kumimoji="0" lang="en-AU" sz="1600" b="1" i="0" u="none" strike="noStrike" kern="1200" cap="none" spc="-45"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AU" sz="1600" b="1" i="0" u="none" strike="noStrike" kern="1200" cap="none" spc="-1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Companies</a:t>
            </a:r>
          </a:p>
          <a:p>
            <a:pPr marL="12700" marR="0" lvl="0" indent="0" algn="l" defTabSz="914400" rtl="0" eaLnBrk="1" fontAlgn="auto" latinLnBrk="0" hangingPunct="1">
              <a:lnSpc>
                <a:spcPct val="100000"/>
              </a:lnSpc>
              <a:spcBef>
                <a:spcPts val="409"/>
              </a:spcBef>
              <a:spcAft>
                <a:spcPts val="0"/>
              </a:spcAft>
              <a:buClrTx/>
              <a:buSzTx/>
              <a:buFontTx/>
              <a:buNone/>
              <a:tabLst/>
              <a:defRPr/>
            </a:pPr>
            <a:r>
              <a:rPr kumimoji="0" lang="en-AU" sz="1400" b="0" i="0" u="none" strike="noStrike" kern="1200" cap="none" spc="0" normalizeH="0" baseline="0" noProof="0" dirty="0">
                <a:ln>
                  <a:noFill/>
                </a:ln>
                <a:solidFill>
                  <a:srgbClr val="FFFF00"/>
                </a:solidFill>
                <a:effectLst/>
                <a:uLnTx/>
                <a:uFillTx/>
                <a:latin typeface="Arial"/>
                <a:ea typeface="+mn-ea"/>
                <a:cs typeface="Arial"/>
              </a:rPr>
              <a:t>Local</a:t>
            </a:r>
            <a:r>
              <a:rPr kumimoji="0" lang="en-AU" sz="1400" b="0" i="0" u="none" strike="noStrike" kern="1200" cap="none" spc="-10" normalizeH="0" baseline="0" noProof="0" dirty="0">
                <a:ln>
                  <a:noFill/>
                </a:ln>
                <a:solidFill>
                  <a:srgbClr val="FFFF00"/>
                </a:solidFill>
                <a:effectLst/>
                <a:uLnTx/>
                <a:uFillTx/>
                <a:latin typeface="Arial"/>
                <a:ea typeface="+mn-ea"/>
                <a:cs typeface="Arial"/>
              </a:rPr>
              <a:t> </a:t>
            </a:r>
            <a:r>
              <a:rPr kumimoji="0" lang="en-AU" sz="1400" b="0" i="0" u="none" strike="noStrike" kern="1200" cap="none" spc="0" normalizeH="0" baseline="0" noProof="0" dirty="0">
                <a:ln>
                  <a:noFill/>
                </a:ln>
                <a:solidFill>
                  <a:srgbClr val="FFFF00"/>
                </a:solidFill>
                <a:effectLst/>
                <a:uLnTx/>
                <a:uFillTx/>
                <a:latin typeface="Arial"/>
                <a:ea typeface="+mn-ea"/>
                <a:cs typeface="Arial"/>
              </a:rPr>
              <a:t>taxi</a:t>
            </a:r>
            <a:r>
              <a:rPr kumimoji="0" lang="en-AU" sz="1400" b="0" i="0" u="none" strike="noStrike" kern="1200" cap="none" spc="-15" normalizeH="0" baseline="0" noProof="0" dirty="0">
                <a:ln>
                  <a:noFill/>
                </a:ln>
                <a:solidFill>
                  <a:srgbClr val="FFFF00"/>
                </a:solidFill>
                <a:effectLst/>
                <a:uLnTx/>
                <a:uFillTx/>
                <a:latin typeface="Arial"/>
                <a:ea typeface="+mn-ea"/>
                <a:cs typeface="Arial"/>
              </a:rPr>
              <a:t> </a:t>
            </a:r>
            <a:r>
              <a:rPr kumimoji="0" lang="en-AU" sz="1400" b="0" i="0" u="none" strike="noStrike" kern="1200" cap="none" spc="0" normalizeH="0" baseline="0" noProof="0" dirty="0">
                <a:ln>
                  <a:noFill/>
                </a:ln>
                <a:solidFill>
                  <a:srgbClr val="FFFF00"/>
                </a:solidFill>
                <a:effectLst/>
                <a:uLnTx/>
                <a:uFillTx/>
                <a:latin typeface="Arial"/>
                <a:ea typeface="+mn-ea"/>
                <a:cs typeface="Arial"/>
              </a:rPr>
              <a:t>companies: (or easily hailed from roadside)</a:t>
            </a:r>
            <a:endParaRPr kumimoji="0" lang="en-AU" sz="1400" b="0" i="0" u="none" strike="noStrike" kern="1200" cap="none" spc="-10" normalizeH="0" baseline="0" noProof="0" dirty="0">
              <a:ln>
                <a:noFill/>
              </a:ln>
              <a:solidFill>
                <a:srgbClr val="FFFF00"/>
              </a:solidFill>
              <a:effectLst/>
              <a:uLnTx/>
              <a:uFillTx/>
              <a:latin typeface="Arial"/>
              <a:ea typeface="+mn-ea"/>
              <a:cs typeface="Arial"/>
            </a:endParaRPr>
          </a:p>
          <a:p>
            <a:pPr marL="12700" marR="0" lvl="0" indent="0" algn="l" defTabSz="914400" rtl="0" eaLnBrk="1" fontAlgn="auto" latinLnBrk="0" hangingPunct="1">
              <a:lnSpc>
                <a:spcPct val="100000"/>
              </a:lnSpc>
              <a:spcBef>
                <a:spcPts val="409"/>
              </a:spcBef>
              <a:spcAft>
                <a:spcPts val="0"/>
              </a:spcAft>
              <a:buClrTx/>
              <a:buSzTx/>
              <a:buFontTx/>
              <a:buNone/>
              <a:tabLst/>
              <a:defRPr/>
            </a:pPr>
            <a:r>
              <a:rPr kumimoji="0" lang="en-AU" sz="1400" b="0" i="0" u="none" strike="noStrike" kern="1200" cap="none" spc="-20" normalizeH="0" baseline="0" noProof="0" dirty="0">
                <a:ln>
                  <a:noFill/>
                </a:ln>
                <a:solidFill>
                  <a:srgbClr val="FFFF00"/>
                </a:solidFill>
                <a:effectLst/>
                <a:uLnTx/>
                <a:uFillTx/>
                <a:latin typeface="Arial"/>
                <a:ea typeface="+mn-ea"/>
                <a:cs typeface="Arial"/>
              </a:rPr>
              <a:t>Nihon Kotsu 03-5755-2336 </a:t>
            </a:r>
            <a:r>
              <a:rPr kumimoji="0" lang="en-AU" sz="1400" b="0" i="0" u="none" strike="noStrike" kern="1200" cap="none" spc="-20" normalizeH="0" baseline="0" noProof="0" dirty="0">
                <a:ln>
                  <a:noFill/>
                </a:ln>
                <a:solidFill>
                  <a:schemeClr val="bg1"/>
                </a:solidFill>
                <a:effectLst/>
                <a:uLnTx/>
                <a:uFillTx/>
                <a:latin typeface="Arial"/>
                <a:ea typeface="+mn-ea"/>
                <a:cs typeface="Arial"/>
              </a:rPr>
              <a:t>(English OK)</a:t>
            </a:r>
          </a:p>
          <a:p>
            <a:pPr marL="12700" marR="0" lvl="0" indent="0" algn="l" defTabSz="914400" rtl="0" eaLnBrk="1" fontAlgn="auto" latinLnBrk="0" hangingPunct="1">
              <a:lnSpc>
                <a:spcPct val="100000"/>
              </a:lnSpc>
              <a:spcBef>
                <a:spcPts val="409"/>
              </a:spcBef>
              <a:spcAft>
                <a:spcPts val="0"/>
              </a:spcAft>
              <a:buClrTx/>
              <a:buSzTx/>
              <a:buFontTx/>
              <a:buNone/>
              <a:tabLst/>
              <a:defRPr/>
            </a:pPr>
            <a:r>
              <a:rPr kumimoji="0" lang="en-AU" altLang="ja-JP" sz="1400" b="0" i="0" u="none" strike="noStrike" kern="1200" cap="none" spc="0" normalizeH="0" baseline="0" noProof="0" dirty="0">
                <a:ln>
                  <a:noFill/>
                </a:ln>
                <a:solidFill>
                  <a:srgbClr val="FFFF00"/>
                </a:solidFill>
                <a:effectLst/>
                <a:uLnTx/>
                <a:uFillTx/>
                <a:latin typeface="Arial"/>
                <a:ea typeface="+mn-ea"/>
                <a:cs typeface="Arial"/>
              </a:rPr>
              <a:t>Taxi Checker </a:t>
            </a:r>
            <a:r>
              <a:rPr kumimoji="0" lang="en-US" altLang="ja-JP" sz="1400" b="0" i="0" u="none" strike="noStrike" kern="1200" cap="none" spc="0" normalizeH="0" baseline="0" noProof="0" dirty="0">
                <a:ln>
                  <a:noFill/>
                </a:ln>
                <a:solidFill>
                  <a:srgbClr val="FFFF00"/>
                </a:solidFill>
                <a:effectLst/>
                <a:uLnTx/>
                <a:uFillTx/>
                <a:latin typeface="Arial"/>
                <a:ea typeface="+mn-ea"/>
                <a:cs typeface="Arial"/>
              </a:rPr>
              <a:t>03-3573-3751 (Japanese)</a:t>
            </a:r>
          </a:p>
          <a:p>
            <a:pPr marL="12700" marR="0" lvl="0" indent="0" algn="l" defTabSz="914400" rtl="0" eaLnBrk="1" fontAlgn="auto" latinLnBrk="0" hangingPunct="1">
              <a:lnSpc>
                <a:spcPct val="100000"/>
              </a:lnSpc>
              <a:spcBef>
                <a:spcPts val="409"/>
              </a:spcBef>
              <a:spcAft>
                <a:spcPts val="0"/>
              </a:spcAft>
              <a:buClrTx/>
              <a:buSzTx/>
              <a:buFontTx/>
              <a:buNone/>
              <a:tabLst/>
              <a:defRPr/>
            </a:pPr>
            <a:r>
              <a:rPr kumimoji="0" lang="en-AU" altLang="ja-JP" sz="1400" b="0" i="0" u="none" strike="noStrike" kern="1200" cap="none" spc="0" normalizeH="0" baseline="0" noProof="0" dirty="0">
                <a:ln>
                  <a:noFill/>
                </a:ln>
                <a:solidFill>
                  <a:srgbClr val="FFFF00"/>
                </a:solidFill>
                <a:effectLst/>
                <a:uLnTx/>
                <a:uFillTx/>
                <a:latin typeface="Arial"/>
                <a:ea typeface="+mn-ea"/>
                <a:cs typeface="Arial"/>
              </a:rPr>
              <a:t>Tokyo Musen </a:t>
            </a:r>
            <a:r>
              <a:rPr kumimoji="0" lang="en-US" altLang="ja-JP" sz="1400" b="0" i="0" u="none" strike="noStrike" kern="1200" cap="none" spc="0" normalizeH="0" baseline="0" noProof="0" dirty="0">
                <a:ln>
                  <a:noFill/>
                </a:ln>
                <a:solidFill>
                  <a:srgbClr val="FFFF00"/>
                </a:solidFill>
                <a:effectLst/>
                <a:uLnTx/>
                <a:uFillTx/>
                <a:latin typeface="Arial"/>
                <a:ea typeface="+mn-ea"/>
                <a:cs typeface="Arial"/>
              </a:rPr>
              <a:t>03-3361-2111 (Japanese)</a:t>
            </a:r>
          </a:p>
          <a:p>
            <a:pPr marL="12700" marR="0" lvl="0" indent="0" algn="l" defTabSz="914400" rtl="0" eaLnBrk="1" fontAlgn="auto" latinLnBrk="0" hangingPunct="1">
              <a:lnSpc>
                <a:spcPct val="100000"/>
              </a:lnSpc>
              <a:spcBef>
                <a:spcPts val="409"/>
              </a:spcBef>
              <a:spcAft>
                <a:spcPts val="0"/>
              </a:spcAft>
              <a:buClrTx/>
              <a:buSzTx/>
              <a:buFontTx/>
              <a:buNone/>
              <a:tabLst/>
              <a:defRPr/>
            </a:pPr>
            <a:r>
              <a:rPr kumimoji="0" lang="en-AU" altLang="ja-JP" sz="1400" b="0" i="0" u="none" strike="noStrike" kern="1200" cap="none" spc="0" normalizeH="0" baseline="0" noProof="0" dirty="0">
                <a:ln>
                  <a:noFill/>
                </a:ln>
                <a:solidFill>
                  <a:srgbClr val="FFFF00"/>
                </a:solidFill>
                <a:effectLst/>
                <a:uLnTx/>
                <a:uFillTx/>
                <a:latin typeface="Arial"/>
                <a:ea typeface="+mn-ea"/>
                <a:cs typeface="Arial"/>
              </a:rPr>
              <a:t>Musen Haisha Centre </a:t>
            </a:r>
            <a:r>
              <a:rPr kumimoji="0" lang="en-US" altLang="ja-JP" sz="1400" b="0" i="0" u="none" strike="noStrike" kern="1200" cap="none" spc="0" normalizeH="0" baseline="0" noProof="0" dirty="0">
                <a:ln>
                  <a:noFill/>
                </a:ln>
                <a:solidFill>
                  <a:srgbClr val="FFFF00"/>
                </a:solidFill>
                <a:effectLst/>
                <a:uLnTx/>
                <a:uFillTx/>
                <a:latin typeface="Arial"/>
                <a:ea typeface="+mn-ea"/>
                <a:cs typeface="Arial"/>
              </a:rPr>
              <a:t>03-3406-7171 (Japanese)</a:t>
            </a:r>
          </a:p>
          <a:p>
            <a:pPr marL="12700" marR="0" lvl="0" indent="0" algn="l" defTabSz="914400" rtl="0" eaLnBrk="1" fontAlgn="auto" latinLnBrk="0" hangingPunct="1">
              <a:lnSpc>
                <a:spcPct val="100000"/>
              </a:lnSpc>
              <a:spcBef>
                <a:spcPts val="409"/>
              </a:spcBef>
              <a:spcAft>
                <a:spcPts val="0"/>
              </a:spcAft>
              <a:buClrTx/>
              <a:buSzTx/>
              <a:buFontTx/>
              <a:buNone/>
              <a:tabLst/>
              <a:defRPr/>
            </a:pPr>
            <a:endParaRPr lang="en-AU" sz="800" spc="-25" dirty="0">
              <a:solidFill>
                <a:srgbClr val="FFFF00"/>
              </a:solidFill>
              <a:latin typeface="Arial"/>
              <a:cs typeface="Arial"/>
            </a:endParaRPr>
          </a:p>
          <a:p>
            <a:pPr marL="12700" marR="0" lvl="0" indent="0" algn="l" defTabSz="914400" rtl="0" eaLnBrk="1" fontAlgn="auto" latinLnBrk="0" hangingPunct="1">
              <a:lnSpc>
                <a:spcPct val="100000"/>
              </a:lnSpc>
              <a:spcBef>
                <a:spcPts val="409"/>
              </a:spcBef>
              <a:spcAft>
                <a:spcPts val="0"/>
              </a:spcAft>
              <a:buClrTx/>
              <a:buSzTx/>
              <a:buFontTx/>
              <a:buNone/>
              <a:tabLst/>
              <a:defRPr/>
            </a:pPr>
            <a:r>
              <a:rPr kumimoji="0" lang="en-AU" sz="1600" b="1" i="0" u="none" strike="noStrike" kern="1200" cap="none" spc="-25"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Venue Address</a:t>
            </a:r>
          </a:p>
          <a:p>
            <a:pPr marL="12700" marR="0" lvl="0" indent="0" algn="l" defTabSz="914400" rtl="0" eaLnBrk="1" fontAlgn="auto" latinLnBrk="0" hangingPunct="1">
              <a:lnSpc>
                <a:spcPct val="100000"/>
              </a:lnSpc>
              <a:spcBef>
                <a:spcPts val="409"/>
              </a:spcBef>
              <a:spcAft>
                <a:spcPts val="0"/>
              </a:spcAft>
              <a:buClrTx/>
              <a:buSzTx/>
              <a:buFontTx/>
              <a:buNone/>
              <a:tabLst/>
              <a:defRPr/>
            </a:pPr>
            <a:r>
              <a:rPr kumimoji="0" lang="en-AU" sz="1400" b="0" i="0" u="none" strike="noStrike" kern="1200" cap="none" spc="0" normalizeH="0" baseline="0" noProof="0" dirty="0">
                <a:ln>
                  <a:noFill/>
                </a:ln>
                <a:solidFill>
                  <a:srgbClr val="FFFF00"/>
                </a:solidFill>
                <a:effectLst/>
                <a:uLnTx/>
                <a:uFillTx/>
                <a:latin typeface="Arial"/>
                <a:ea typeface="+mn-ea"/>
                <a:cs typeface="Arial"/>
              </a:rPr>
              <a:t>Oi Hockey Stadium  </a:t>
            </a:r>
            <a:r>
              <a:rPr kumimoji="0" lang="ja-JP" altLang="en-US" sz="1400" b="0" i="0" u="none" strike="noStrike" kern="1200" cap="none" spc="0" normalizeH="0" baseline="0" noProof="0" dirty="0">
                <a:ln>
                  <a:noFill/>
                </a:ln>
                <a:solidFill>
                  <a:schemeClr val="bg1"/>
                </a:solidFill>
                <a:effectLst/>
                <a:uLnTx/>
                <a:uFillTx/>
                <a:latin typeface="Arial"/>
                <a:ea typeface="游ゴシック" panose="020B0400000000000000" pitchFamily="50" charset="-128"/>
                <a:cs typeface="Arial"/>
              </a:rPr>
              <a:t>大井ふ頭中央海浜公園ホッケー競技場</a:t>
            </a:r>
          </a:p>
          <a:p>
            <a:pPr marL="12700" marR="0" lvl="0" indent="0" algn="l" defTabSz="914400" rtl="0" eaLnBrk="1" fontAlgn="auto" latinLnBrk="0" hangingPunct="1">
              <a:lnSpc>
                <a:spcPct val="100000"/>
              </a:lnSpc>
              <a:spcBef>
                <a:spcPts val="409"/>
              </a:spcBef>
              <a:spcAft>
                <a:spcPts val="0"/>
              </a:spcAft>
              <a:buClrTx/>
              <a:buSzTx/>
              <a:buFontTx/>
              <a:buNone/>
              <a:tabLst/>
              <a:defRPr/>
            </a:pPr>
            <a:r>
              <a:rPr kumimoji="0" lang="en-AU" sz="1400" b="0" i="0" u="none" strike="noStrike" kern="1200" cap="none" spc="0" normalizeH="0" baseline="0" noProof="0" dirty="0">
                <a:ln>
                  <a:noFill/>
                </a:ln>
                <a:solidFill>
                  <a:srgbClr val="FFFF00"/>
                </a:solidFill>
                <a:effectLst/>
                <a:uLnTx/>
                <a:uFillTx/>
                <a:latin typeface="Arial"/>
                <a:ea typeface="+mn-ea"/>
                <a:cs typeface="Arial"/>
              </a:rPr>
              <a:t>Oi Futochuo Keihin Koen (Oi Park) </a:t>
            </a:r>
            <a:r>
              <a:rPr kumimoji="0" lang="ja-JP" altLang="en-US" sz="1400" b="0" i="0" u="none" strike="noStrike" kern="1200" cap="none" spc="0" normalizeH="0" baseline="0" noProof="0" dirty="0">
                <a:ln>
                  <a:noFill/>
                </a:ln>
                <a:solidFill>
                  <a:schemeClr val="bg1"/>
                </a:solidFill>
                <a:effectLst/>
                <a:uLnTx/>
                <a:uFillTx/>
                <a:latin typeface="Arial"/>
                <a:ea typeface="游ゴシック" panose="020B0400000000000000" pitchFamily="50" charset="-128"/>
                <a:cs typeface="Arial"/>
              </a:rPr>
              <a:t>大井ふ頭中央海浜公園</a:t>
            </a:r>
          </a:p>
          <a:p>
            <a:pPr marL="12700" marR="0" lvl="0" indent="0" algn="l" defTabSz="914400" rtl="0" eaLnBrk="1" fontAlgn="auto" latinLnBrk="0" hangingPunct="1">
              <a:lnSpc>
                <a:spcPct val="100000"/>
              </a:lnSpc>
              <a:spcBef>
                <a:spcPts val="409"/>
              </a:spcBef>
              <a:spcAft>
                <a:spcPts val="0"/>
              </a:spcAft>
              <a:buClrTx/>
              <a:buSzTx/>
              <a:buFontTx/>
              <a:buNone/>
              <a:tabLst/>
              <a:defRPr/>
            </a:pPr>
            <a:r>
              <a:rPr kumimoji="0" lang="en-US" altLang="ja-JP" sz="1400" b="0" i="0" u="none" strike="noStrike" kern="1200" cap="none" spc="0" normalizeH="0" baseline="0" noProof="0" dirty="0">
                <a:ln>
                  <a:noFill/>
                </a:ln>
                <a:solidFill>
                  <a:srgbClr val="FFFF00"/>
                </a:solidFill>
                <a:effectLst/>
                <a:uLnTx/>
                <a:uFillTx/>
                <a:latin typeface="Arial"/>
                <a:ea typeface="游ゴシック" panose="020B0400000000000000" pitchFamily="50" charset="-128"/>
                <a:cs typeface="Arial"/>
              </a:rPr>
              <a:t>4-1-9 </a:t>
            </a:r>
            <a:r>
              <a:rPr kumimoji="0" lang="en-AU" sz="1400" b="0" i="0" u="none" strike="noStrike" kern="1200" cap="none" spc="0" normalizeH="0" baseline="0" noProof="0" dirty="0">
                <a:ln>
                  <a:noFill/>
                </a:ln>
                <a:solidFill>
                  <a:srgbClr val="FFFF00"/>
                </a:solidFill>
                <a:effectLst/>
                <a:uLnTx/>
                <a:uFillTx/>
                <a:latin typeface="Arial"/>
                <a:ea typeface="+mn-ea"/>
                <a:cs typeface="Arial"/>
              </a:rPr>
              <a:t>Yashio, Shinagawa-ku, Tokyo </a:t>
            </a:r>
            <a:r>
              <a:rPr kumimoji="0" lang="ja-JP" altLang="en-US" sz="1400" b="0" i="0" u="none" strike="noStrike" kern="1200" cap="none" spc="0" normalizeH="0" baseline="0" noProof="0" dirty="0">
                <a:ln>
                  <a:noFill/>
                </a:ln>
                <a:solidFill>
                  <a:schemeClr val="bg1"/>
                </a:solidFill>
                <a:effectLst/>
                <a:uLnTx/>
                <a:uFillTx/>
                <a:latin typeface="Arial"/>
                <a:ea typeface="游ゴシック" panose="020B0400000000000000" pitchFamily="50" charset="-128"/>
                <a:cs typeface="Arial"/>
              </a:rPr>
              <a:t>品川区八潮４丁目 </a:t>
            </a:r>
            <a:r>
              <a:rPr kumimoji="0" lang="en-US" altLang="ja-JP" sz="1400" b="0" i="0" u="none" strike="noStrike" kern="1200" cap="none" spc="0" normalizeH="0" baseline="0" noProof="0" dirty="0">
                <a:ln>
                  <a:noFill/>
                </a:ln>
                <a:solidFill>
                  <a:schemeClr val="bg1"/>
                </a:solidFill>
                <a:effectLst/>
                <a:uLnTx/>
                <a:uFillTx/>
                <a:latin typeface="Arial"/>
                <a:ea typeface="游ゴシック" panose="020B0400000000000000" pitchFamily="50" charset="-128"/>
                <a:cs typeface="Arial"/>
              </a:rPr>
              <a:t>1-19</a:t>
            </a:r>
          </a:p>
          <a:p>
            <a:pPr marL="12700" marR="0" lvl="0" indent="0" algn="l" defTabSz="914400" rtl="0" eaLnBrk="1" fontAlgn="auto" latinLnBrk="0" hangingPunct="1">
              <a:lnSpc>
                <a:spcPct val="100000"/>
              </a:lnSpc>
              <a:spcBef>
                <a:spcPts val="409"/>
              </a:spcBef>
              <a:spcAft>
                <a:spcPts val="0"/>
              </a:spcAft>
              <a:buClrTx/>
              <a:buSzTx/>
              <a:buFontTx/>
              <a:buNone/>
              <a:tabLst/>
              <a:defRPr/>
            </a:pPr>
            <a:r>
              <a:rPr kumimoji="0" lang="en-AU" sz="1400" b="0" i="0" u="none" strike="noStrike" kern="1200" cap="none" spc="0" normalizeH="0" baseline="0" noProof="0" dirty="0">
                <a:ln>
                  <a:noFill/>
                </a:ln>
                <a:solidFill>
                  <a:srgbClr val="FFFF00"/>
                </a:solidFill>
                <a:effectLst/>
                <a:uLnTx/>
                <a:uFillTx/>
                <a:latin typeface="Arial"/>
                <a:ea typeface="+mn-ea"/>
                <a:cs typeface="Arial"/>
              </a:rPr>
              <a:t>Postcode 140-0003</a:t>
            </a:r>
          </a:p>
          <a:p>
            <a:pPr marL="12700" marR="0" lvl="0" indent="0" algn="l" defTabSz="914400" rtl="0" eaLnBrk="1" fontAlgn="auto" latinLnBrk="0" hangingPunct="1">
              <a:lnSpc>
                <a:spcPct val="100000"/>
              </a:lnSpc>
              <a:spcBef>
                <a:spcPts val="409"/>
              </a:spcBef>
              <a:spcAft>
                <a:spcPts val="0"/>
              </a:spcAft>
              <a:buClrTx/>
              <a:buSzTx/>
              <a:buFontTx/>
              <a:buNone/>
              <a:tabLst/>
              <a:defRPr/>
            </a:pPr>
            <a:endParaRPr lang="en-AU" sz="800" spc="-25" dirty="0">
              <a:solidFill>
                <a:srgbClr val="FFFF00"/>
              </a:solidFill>
              <a:latin typeface="Arial"/>
              <a:cs typeface="Arial"/>
            </a:endParaRPr>
          </a:p>
          <a:p>
            <a:pPr marL="12700" marR="0" lvl="0" indent="0" algn="l" defTabSz="914400" rtl="0" eaLnBrk="1" fontAlgn="auto" latinLnBrk="0" hangingPunct="1">
              <a:lnSpc>
                <a:spcPct val="100000"/>
              </a:lnSpc>
              <a:spcBef>
                <a:spcPts val="409"/>
              </a:spcBef>
              <a:spcAft>
                <a:spcPts val="0"/>
              </a:spcAft>
              <a:buClrTx/>
              <a:buSzTx/>
              <a:buFontTx/>
              <a:buNone/>
              <a:tabLst/>
              <a:defRPr/>
            </a:pPr>
            <a:r>
              <a:rPr kumimoji="0" lang="en-AU" sz="1600" b="1" i="0" u="none" strike="noStrike" kern="1200" cap="none" spc="-25"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Parking at OHS </a:t>
            </a:r>
          </a:p>
          <a:p>
            <a:pPr marL="12700" marR="0" lvl="0" indent="0" algn="l" defTabSz="914400" rtl="0" eaLnBrk="1" fontAlgn="auto" latinLnBrk="0" hangingPunct="1">
              <a:lnSpc>
                <a:spcPct val="100000"/>
              </a:lnSpc>
              <a:spcBef>
                <a:spcPts val="409"/>
              </a:spcBef>
              <a:spcAft>
                <a:spcPts val="0"/>
              </a:spcAft>
              <a:buClrTx/>
              <a:buSzTx/>
              <a:buFontTx/>
              <a:buNone/>
              <a:tabLst/>
              <a:defRPr/>
            </a:pPr>
            <a:r>
              <a:rPr kumimoji="0" lang="en-AU" sz="1400" b="0" i="0" u="none" strike="noStrike" kern="1200" cap="none" spc="0" normalizeH="0" baseline="0" noProof="0" dirty="0">
                <a:ln>
                  <a:noFill/>
                </a:ln>
                <a:solidFill>
                  <a:srgbClr val="FFFF00"/>
                </a:solidFill>
                <a:effectLst/>
                <a:uLnTx/>
                <a:uFillTx/>
                <a:latin typeface="Arial"/>
                <a:ea typeface="+mn-ea"/>
                <a:cs typeface="Arial"/>
              </a:rPr>
              <a:t>Limited parking facilities are available at the hockey stadium sports park. Please see the map on Slide 13 for the two locations. The cost </a:t>
            </a:r>
            <a:r>
              <a:rPr kumimoji="0" lang="en-AU" sz="1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is ¥</a:t>
            </a:r>
            <a:r>
              <a:rPr kumimoji="0" lang="en-AU" sz="1400" b="0" i="0" u="none" strike="noStrike" kern="1200" cap="none" spc="0" normalizeH="0" baseline="0" noProof="0" dirty="0">
                <a:ln>
                  <a:noFill/>
                </a:ln>
                <a:solidFill>
                  <a:srgbClr val="FFFF00"/>
                </a:solidFill>
                <a:effectLst/>
                <a:uLnTx/>
                <a:uFillTx/>
                <a:latin typeface="Arial"/>
                <a:ea typeface="+mn-ea"/>
                <a:cs typeface="Arial"/>
              </a:rPr>
              <a:t>200-300 (</a:t>
            </a:r>
            <a:r>
              <a:rPr kumimoji="0" lang="en-AU" sz="1400" b="0" i="0" u="none" strike="noStrike" kern="1200" cap="none" spc="0" normalizeH="0" baseline="0" noProof="0" dirty="0">
                <a:ln>
                  <a:noFill/>
                </a:ln>
                <a:solidFill>
                  <a:schemeClr val="bg1"/>
                </a:solidFill>
                <a:effectLst/>
                <a:uLnTx/>
                <a:uFillTx/>
                <a:latin typeface="Arial"/>
                <a:ea typeface="+mn-ea"/>
                <a:cs typeface="Arial"/>
              </a:rPr>
              <a:t>TBC</a:t>
            </a:r>
            <a:r>
              <a:rPr kumimoji="0" lang="en-AU" sz="1400" b="0" i="0" u="none" strike="noStrike" kern="1200" cap="none" spc="0" normalizeH="0" baseline="0" noProof="0" dirty="0">
                <a:ln>
                  <a:noFill/>
                </a:ln>
                <a:solidFill>
                  <a:srgbClr val="FFFF00"/>
                </a:solidFill>
                <a:effectLst/>
                <a:uLnTx/>
                <a:uFillTx/>
                <a:latin typeface="Arial"/>
                <a:ea typeface="+mn-ea"/>
                <a:cs typeface="Arial"/>
              </a:rPr>
              <a:t>) per hour.  </a:t>
            </a:r>
          </a:p>
        </p:txBody>
      </p:sp>
      <p:pic>
        <p:nvPicPr>
          <p:cNvPr id="7" name="Picture 6" descr="A picture containing text, road, car, outdoor&#10;&#10;Description automatically generated">
            <a:extLst>
              <a:ext uri="{FF2B5EF4-FFF2-40B4-BE49-F238E27FC236}">
                <a16:creationId xmlns:a16="http://schemas.microsoft.com/office/drawing/2014/main" id="{FE95B830-0D91-763A-1912-086E0BCE62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18300" y="1252715"/>
            <a:ext cx="3670300" cy="2447173"/>
          </a:xfrm>
          <a:prstGeom prst="rect">
            <a:avLst/>
          </a:prstGeom>
        </p:spPr>
      </p:pic>
      <p:pic>
        <p:nvPicPr>
          <p:cNvPr id="9" name="Picture 8" descr="A picture containing text, car, road, outdoor&#10;&#10;Description automatically generated">
            <a:extLst>
              <a:ext uri="{FF2B5EF4-FFF2-40B4-BE49-F238E27FC236}">
                <a16:creationId xmlns:a16="http://schemas.microsoft.com/office/drawing/2014/main" id="{BD63D3CC-6A40-D04C-C0A3-3FD4C1577F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14531" y="3994384"/>
            <a:ext cx="3670299" cy="2309401"/>
          </a:xfrm>
          <a:prstGeom prst="rect">
            <a:avLst/>
          </a:prstGeom>
        </p:spPr>
      </p:pic>
    </p:spTree>
    <p:extLst>
      <p:ext uri="{BB962C8B-B14F-4D97-AF65-F5344CB8AC3E}">
        <p14:creationId xmlns:p14="http://schemas.microsoft.com/office/powerpoint/2010/main" val="1192585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2A6E14-EAF2-2ED7-29A0-6F935F4AF314}"/>
              </a:ext>
            </a:extLst>
          </p:cNvPr>
          <p:cNvSpPr txBox="1"/>
          <p:nvPr/>
        </p:nvSpPr>
        <p:spPr>
          <a:xfrm>
            <a:off x="241300" y="308918"/>
            <a:ext cx="6096000" cy="461665"/>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44546A"/>
                </a:solidFill>
                <a:effectLst/>
                <a:uLnTx/>
                <a:uFillTx/>
                <a:latin typeface="Open Sans" panose="020B0606030504020204" pitchFamily="34" charset="0"/>
                <a:ea typeface="Open Sans" panose="020B0606030504020204" pitchFamily="34" charset="0"/>
                <a:cs typeface="Open Sans" panose="020B0606030504020204" pitchFamily="34" charset="0"/>
              </a:rPr>
              <a:t>SOCIAL &amp; ADDITIONAL ACTIVITIES - 1</a:t>
            </a:r>
          </a:p>
        </p:txBody>
      </p:sp>
      <p:sp>
        <p:nvSpPr>
          <p:cNvPr id="5" name="object 12">
            <a:extLst>
              <a:ext uri="{FF2B5EF4-FFF2-40B4-BE49-F238E27FC236}">
                <a16:creationId xmlns:a16="http://schemas.microsoft.com/office/drawing/2014/main" id="{19663F54-09C5-B08B-9B17-48D365CB583D}"/>
              </a:ext>
            </a:extLst>
          </p:cNvPr>
          <p:cNvSpPr txBox="1"/>
          <p:nvPr/>
        </p:nvSpPr>
        <p:spPr>
          <a:xfrm>
            <a:off x="469900" y="1263650"/>
            <a:ext cx="9907905" cy="1573508"/>
          </a:xfrm>
          <a:prstGeom prst="rect">
            <a:avLst/>
          </a:prstGeom>
        </p:spPr>
        <p:txBody>
          <a:bodyPr vert="horz" wrap="square" lIns="0" tIns="80010" rIns="0" bIns="0" rtlCol="0">
            <a:spAutoFit/>
          </a:bodyPr>
          <a:lstStyle/>
          <a:p>
            <a:pPr marL="63500">
              <a:lnSpc>
                <a:spcPct val="100000"/>
              </a:lnSpc>
              <a:spcBef>
                <a:spcPts val="630"/>
              </a:spcBef>
            </a:pPr>
            <a:r>
              <a:rPr lang="en-AU"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Tournament Dinner</a:t>
            </a:r>
          </a:p>
          <a:p>
            <a:pPr marL="63500">
              <a:lnSpc>
                <a:spcPct val="100000"/>
              </a:lnSpc>
              <a:spcBef>
                <a:spcPts val="630"/>
              </a:spcBef>
            </a:pPr>
            <a:r>
              <a:rPr sz="1400" dirty="0">
                <a:solidFill>
                  <a:srgbClr val="FFFF00"/>
                </a:solidFill>
                <a:latin typeface="Arial"/>
                <a:cs typeface="Arial"/>
              </a:rPr>
              <a:t>We</a:t>
            </a:r>
            <a:r>
              <a:rPr sz="1400" spc="-35" dirty="0">
                <a:solidFill>
                  <a:srgbClr val="FFFF00"/>
                </a:solidFill>
                <a:latin typeface="Arial"/>
                <a:cs typeface="Arial"/>
              </a:rPr>
              <a:t> </a:t>
            </a:r>
            <a:r>
              <a:rPr sz="1400" dirty="0">
                <a:solidFill>
                  <a:srgbClr val="FFFF00"/>
                </a:solidFill>
                <a:latin typeface="Arial"/>
                <a:cs typeface="Arial"/>
              </a:rPr>
              <a:t>are</a:t>
            </a:r>
            <a:r>
              <a:rPr sz="1400" spc="-25" dirty="0">
                <a:solidFill>
                  <a:srgbClr val="FFFF00"/>
                </a:solidFill>
                <a:latin typeface="Arial"/>
                <a:cs typeface="Arial"/>
              </a:rPr>
              <a:t> </a:t>
            </a:r>
            <a:r>
              <a:rPr sz="1400" dirty="0">
                <a:solidFill>
                  <a:srgbClr val="FFFF00"/>
                </a:solidFill>
                <a:latin typeface="Arial"/>
                <a:cs typeface="Arial"/>
              </a:rPr>
              <a:t>delighted</a:t>
            </a:r>
            <a:r>
              <a:rPr sz="1400" spc="-25" dirty="0">
                <a:solidFill>
                  <a:srgbClr val="FFFF00"/>
                </a:solidFill>
                <a:latin typeface="Arial"/>
                <a:cs typeface="Arial"/>
              </a:rPr>
              <a:t> </a:t>
            </a:r>
            <a:r>
              <a:rPr sz="1400" dirty="0">
                <a:solidFill>
                  <a:srgbClr val="FFFF00"/>
                </a:solidFill>
                <a:latin typeface="Arial"/>
                <a:cs typeface="Arial"/>
              </a:rPr>
              <a:t>that</a:t>
            </a:r>
            <a:r>
              <a:rPr sz="1400" spc="-20" dirty="0">
                <a:solidFill>
                  <a:srgbClr val="FFFF00"/>
                </a:solidFill>
                <a:latin typeface="Arial"/>
                <a:cs typeface="Arial"/>
              </a:rPr>
              <a:t> </a:t>
            </a:r>
            <a:r>
              <a:rPr lang="en-AU" sz="1400" spc="-20" dirty="0">
                <a:solidFill>
                  <a:srgbClr val="FFFF00"/>
                </a:solidFill>
                <a:latin typeface="Arial"/>
                <a:cs typeface="Arial"/>
              </a:rPr>
              <a:t>Japan Masters Hoc</a:t>
            </a:r>
            <a:r>
              <a:rPr sz="1400" dirty="0">
                <a:solidFill>
                  <a:srgbClr val="FFFF00"/>
                </a:solidFill>
                <a:latin typeface="Arial"/>
                <a:cs typeface="Arial"/>
              </a:rPr>
              <a:t>key</a:t>
            </a:r>
            <a:r>
              <a:rPr sz="1400" spc="-25" dirty="0">
                <a:solidFill>
                  <a:srgbClr val="FFFF00"/>
                </a:solidFill>
                <a:latin typeface="Arial"/>
                <a:cs typeface="Arial"/>
              </a:rPr>
              <a:t> </a:t>
            </a:r>
            <a:r>
              <a:rPr sz="1400" dirty="0">
                <a:solidFill>
                  <a:srgbClr val="FFFF00"/>
                </a:solidFill>
                <a:latin typeface="Arial"/>
                <a:cs typeface="Arial"/>
              </a:rPr>
              <a:t>will</a:t>
            </a:r>
            <a:r>
              <a:rPr sz="1400" spc="-20" dirty="0">
                <a:solidFill>
                  <a:srgbClr val="FFFF00"/>
                </a:solidFill>
                <a:latin typeface="Arial"/>
                <a:cs typeface="Arial"/>
              </a:rPr>
              <a:t> </a:t>
            </a:r>
            <a:r>
              <a:rPr sz="1400" dirty="0">
                <a:solidFill>
                  <a:srgbClr val="FFFF00"/>
                </a:solidFill>
                <a:latin typeface="Arial"/>
                <a:cs typeface="Arial"/>
              </a:rPr>
              <a:t>be</a:t>
            </a:r>
            <a:r>
              <a:rPr sz="1400" spc="-25" dirty="0">
                <a:solidFill>
                  <a:srgbClr val="FFFF00"/>
                </a:solidFill>
                <a:latin typeface="Arial"/>
                <a:cs typeface="Arial"/>
              </a:rPr>
              <a:t> </a:t>
            </a:r>
            <a:r>
              <a:rPr sz="1400" dirty="0">
                <a:solidFill>
                  <a:srgbClr val="FFFF00"/>
                </a:solidFill>
                <a:latin typeface="Arial"/>
                <a:cs typeface="Arial"/>
              </a:rPr>
              <a:t>hosting</a:t>
            </a:r>
            <a:r>
              <a:rPr sz="1400" spc="-25" dirty="0">
                <a:solidFill>
                  <a:srgbClr val="FFFF00"/>
                </a:solidFill>
                <a:latin typeface="Arial"/>
                <a:cs typeface="Arial"/>
              </a:rPr>
              <a:t> </a:t>
            </a:r>
            <a:r>
              <a:rPr lang="en-AU" sz="1400" spc="-25" dirty="0">
                <a:solidFill>
                  <a:srgbClr val="FFFF00"/>
                </a:solidFill>
                <a:latin typeface="Arial"/>
                <a:cs typeface="Arial"/>
              </a:rPr>
              <a:t>the</a:t>
            </a:r>
            <a:r>
              <a:rPr sz="1400" spc="-25" dirty="0">
                <a:solidFill>
                  <a:srgbClr val="FFFF00"/>
                </a:solidFill>
                <a:latin typeface="Arial"/>
                <a:cs typeface="Arial"/>
              </a:rPr>
              <a:t> </a:t>
            </a:r>
            <a:r>
              <a:rPr lang="en-AU" sz="1400" spc="-25" dirty="0">
                <a:solidFill>
                  <a:srgbClr val="FFFF00"/>
                </a:solidFill>
                <a:latin typeface="Arial"/>
                <a:cs typeface="Arial"/>
              </a:rPr>
              <a:t>Tournament Dinner </a:t>
            </a:r>
            <a:r>
              <a:rPr sz="1400" dirty="0">
                <a:solidFill>
                  <a:srgbClr val="FFFF00"/>
                </a:solidFill>
                <a:latin typeface="Arial"/>
                <a:cs typeface="Arial"/>
              </a:rPr>
              <a:t>on</a:t>
            </a:r>
            <a:r>
              <a:rPr sz="1400" spc="-55" dirty="0">
                <a:solidFill>
                  <a:srgbClr val="FFFF00"/>
                </a:solidFill>
                <a:latin typeface="Arial"/>
                <a:cs typeface="Arial"/>
              </a:rPr>
              <a:t> </a:t>
            </a:r>
            <a:r>
              <a:rPr lang="en-AU" sz="1400" spc="-55" dirty="0">
                <a:solidFill>
                  <a:srgbClr val="FFFF00"/>
                </a:solidFill>
                <a:latin typeface="Arial"/>
                <a:cs typeface="Arial"/>
              </a:rPr>
              <a:t>Friday</a:t>
            </a:r>
            <a:r>
              <a:rPr sz="1400" spc="-85" dirty="0">
                <a:solidFill>
                  <a:srgbClr val="FFFF00"/>
                </a:solidFill>
                <a:latin typeface="Arial"/>
                <a:cs typeface="Arial"/>
              </a:rPr>
              <a:t> </a:t>
            </a:r>
            <a:r>
              <a:rPr lang="en-AU" sz="1400" spc="-85" dirty="0">
                <a:solidFill>
                  <a:srgbClr val="FFFF00"/>
                </a:solidFill>
                <a:latin typeface="Arial"/>
                <a:cs typeface="Arial"/>
              </a:rPr>
              <a:t>28th</a:t>
            </a:r>
            <a:r>
              <a:rPr lang="en-AU" sz="1400" spc="-85" baseline="30000" dirty="0">
                <a:solidFill>
                  <a:srgbClr val="FFFF00"/>
                </a:solidFill>
                <a:latin typeface="Arial"/>
                <a:cs typeface="Arial"/>
              </a:rPr>
              <a:t> </a:t>
            </a:r>
            <a:r>
              <a:rPr lang="en-AU" sz="1400" spc="-85" dirty="0">
                <a:solidFill>
                  <a:srgbClr val="FFFF00"/>
                </a:solidFill>
                <a:latin typeface="Arial"/>
                <a:cs typeface="Arial"/>
              </a:rPr>
              <a:t>October</a:t>
            </a:r>
            <a:r>
              <a:rPr sz="1400" dirty="0">
                <a:solidFill>
                  <a:srgbClr val="FFFF00"/>
                </a:solidFill>
                <a:latin typeface="Arial"/>
                <a:cs typeface="Arial"/>
              </a:rPr>
              <a:t>.</a:t>
            </a:r>
            <a:r>
              <a:rPr sz="1400" spc="-50" dirty="0">
                <a:solidFill>
                  <a:srgbClr val="FFFF00"/>
                </a:solidFill>
                <a:latin typeface="Arial"/>
                <a:cs typeface="Arial"/>
              </a:rPr>
              <a:t> </a:t>
            </a:r>
            <a:r>
              <a:rPr sz="1400" spc="-20" dirty="0">
                <a:solidFill>
                  <a:srgbClr val="FFFF00"/>
                </a:solidFill>
                <a:latin typeface="Arial"/>
                <a:cs typeface="Arial"/>
              </a:rPr>
              <a:t>You</a:t>
            </a:r>
            <a:r>
              <a:rPr sz="1400" spc="-25" dirty="0">
                <a:solidFill>
                  <a:srgbClr val="FFFF00"/>
                </a:solidFill>
                <a:latin typeface="Arial"/>
                <a:cs typeface="Arial"/>
              </a:rPr>
              <a:t> </a:t>
            </a:r>
            <a:r>
              <a:rPr sz="1400" dirty="0">
                <a:solidFill>
                  <a:srgbClr val="FFFF00"/>
                </a:solidFill>
                <a:latin typeface="Arial"/>
                <a:cs typeface="Arial"/>
              </a:rPr>
              <a:t>will</a:t>
            </a:r>
            <a:r>
              <a:rPr sz="1400" spc="-20" dirty="0">
                <a:solidFill>
                  <a:srgbClr val="FFFF00"/>
                </a:solidFill>
                <a:latin typeface="Arial"/>
                <a:cs typeface="Arial"/>
              </a:rPr>
              <a:t> </a:t>
            </a:r>
            <a:r>
              <a:rPr sz="1400" spc="-25" dirty="0">
                <a:solidFill>
                  <a:srgbClr val="FFFF00"/>
                </a:solidFill>
                <a:latin typeface="Arial"/>
                <a:cs typeface="Arial"/>
              </a:rPr>
              <a:t>be </a:t>
            </a:r>
            <a:r>
              <a:rPr sz="1400" dirty="0">
                <a:solidFill>
                  <a:srgbClr val="FFFF00"/>
                </a:solidFill>
                <a:latin typeface="Arial"/>
                <a:cs typeface="Arial"/>
              </a:rPr>
              <a:t>receiving</a:t>
            </a:r>
            <a:r>
              <a:rPr sz="1400" spc="-35" dirty="0">
                <a:solidFill>
                  <a:srgbClr val="FFFF00"/>
                </a:solidFill>
                <a:latin typeface="Arial"/>
                <a:cs typeface="Arial"/>
              </a:rPr>
              <a:t> </a:t>
            </a:r>
            <a:r>
              <a:rPr sz="1400" dirty="0">
                <a:solidFill>
                  <a:srgbClr val="FFFF00"/>
                </a:solidFill>
                <a:latin typeface="Arial"/>
                <a:cs typeface="Arial"/>
              </a:rPr>
              <a:t>a</a:t>
            </a:r>
            <a:r>
              <a:rPr sz="1400" spc="-20" dirty="0">
                <a:solidFill>
                  <a:srgbClr val="FFFF00"/>
                </a:solidFill>
                <a:latin typeface="Arial"/>
                <a:cs typeface="Arial"/>
              </a:rPr>
              <a:t> </a:t>
            </a:r>
            <a:r>
              <a:rPr sz="1400" dirty="0">
                <a:solidFill>
                  <a:srgbClr val="FFFF00"/>
                </a:solidFill>
                <a:latin typeface="Arial"/>
                <a:cs typeface="Arial"/>
              </a:rPr>
              <a:t>separate</a:t>
            </a:r>
            <a:r>
              <a:rPr sz="1400" spc="-20" dirty="0">
                <a:solidFill>
                  <a:srgbClr val="FFFF00"/>
                </a:solidFill>
                <a:latin typeface="Arial"/>
                <a:cs typeface="Arial"/>
              </a:rPr>
              <a:t> </a:t>
            </a:r>
            <a:r>
              <a:rPr sz="1400" dirty="0">
                <a:solidFill>
                  <a:srgbClr val="FFFF00"/>
                </a:solidFill>
                <a:latin typeface="Arial"/>
                <a:cs typeface="Arial"/>
              </a:rPr>
              <a:t>invite</a:t>
            </a:r>
            <a:r>
              <a:rPr sz="1400" spc="-20" dirty="0">
                <a:solidFill>
                  <a:srgbClr val="FFFF00"/>
                </a:solidFill>
                <a:latin typeface="Arial"/>
                <a:cs typeface="Arial"/>
              </a:rPr>
              <a:t> </a:t>
            </a:r>
            <a:r>
              <a:rPr sz="1400" dirty="0">
                <a:solidFill>
                  <a:srgbClr val="FFFF00"/>
                </a:solidFill>
                <a:latin typeface="Arial"/>
                <a:cs typeface="Arial"/>
              </a:rPr>
              <a:t>to</a:t>
            </a:r>
            <a:r>
              <a:rPr sz="1400" spc="-20" dirty="0">
                <a:solidFill>
                  <a:srgbClr val="FFFF00"/>
                </a:solidFill>
                <a:latin typeface="Arial"/>
                <a:cs typeface="Arial"/>
              </a:rPr>
              <a:t> </a:t>
            </a:r>
            <a:r>
              <a:rPr sz="1400" dirty="0">
                <a:solidFill>
                  <a:srgbClr val="FFFF00"/>
                </a:solidFill>
                <a:latin typeface="Arial"/>
                <a:cs typeface="Arial"/>
              </a:rPr>
              <a:t>this</a:t>
            </a:r>
            <a:r>
              <a:rPr sz="1400" spc="-20" dirty="0">
                <a:solidFill>
                  <a:srgbClr val="FFFF00"/>
                </a:solidFill>
                <a:latin typeface="Arial"/>
                <a:cs typeface="Arial"/>
              </a:rPr>
              <a:t> </a:t>
            </a:r>
            <a:r>
              <a:rPr sz="1400" dirty="0">
                <a:solidFill>
                  <a:srgbClr val="FFFF00"/>
                </a:solidFill>
                <a:latin typeface="Arial"/>
                <a:cs typeface="Arial"/>
              </a:rPr>
              <a:t>event.</a:t>
            </a:r>
            <a:r>
              <a:rPr sz="1400" spc="-20" dirty="0">
                <a:solidFill>
                  <a:srgbClr val="FFFF00"/>
                </a:solidFill>
                <a:latin typeface="Arial"/>
                <a:cs typeface="Arial"/>
              </a:rPr>
              <a:t> </a:t>
            </a:r>
            <a:r>
              <a:rPr sz="1400" dirty="0">
                <a:solidFill>
                  <a:srgbClr val="FFFF00"/>
                </a:solidFill>
                <a:latin typeface="Arial"/>
                <a:cs typeface="Arial"/>
              </a:rPr>
              <a:t>Please</a:t>
            </a:r>
            <a:r>
              <a:rPr sz="1400" spc="-20" dirty="0">
                <a:solidFill>
                  <a:srgbClr val="FFFF00"/>
                </a:solidFill>
                <a:latin typeface="Arial"/>
                <a:cs typeface="Arial"/>
              </a:rPr>
              <a:t> </a:t>
            </a:r>
            <a:r>
              <a:rPr sz="1400" dirty="0">
                <a:solidFill>
                  <a:srgbClr val="FFFF00"/>
                </a:solidFill>
                <a:latin typeface="Arial"/>
                <a:cs typeface="Arial"/>
              </a:rPr>
              <a:t>ensure</a:t>
            </a:r>
            <a:r>
              <a:rPr sz="1400" spc="-25" dirty="0">
                <a:solidFill>
                  <a:srgbClr val="FFFF00"/>
                </a:solidFill>
                <a:latin typeface="Arial"/>
                <a:cs typeface="Arial"/>
              </a:rPr>
              <a:t> </a:t>
            </a:r>
            <a:r>
              <a:rPr sz="1400" dirty="0">
                <a:solidFill>
                  <a:srgbClr val="FFFF00"/>
                </a:solidFill>
                <a:latin typeface="Arial"/>
                <a:cs typeface="Arial"/>
              </a:rPr>
              <a:t>that</a:t>
            </a:r>
            <a:r>
              <a:rPr sz="1400" spc="-20" dirty="0">
                <a:solidFill>
                  <a:srgbClr val="FFFF00"/>
                </a:solidFill>
                <a:latin typeface="Arial"/>
                <a:cs typeface="Arial"/>
              </a:rPr>
              <a:t> </a:t>
            </a:r>
            <a:r>
              <a:rPr lang="en-AU" sz="1400" spc="-20" dirty="0">
                <a:solidFill>
                  <a:srgbClr val="FFFF00"/>
                </a:solidFill>
                <a:latin typeface="Arial"/>
                <a:cs typeface="Arial"/>
              </a:rPr>
              <a:t>each of </a:t>
            </a:r>
            <a:r>
              <a:rPr sz="1400" dirty="0">
                <a:solidFill>
                  <a:srgbClr val="FFFF00"/>
                </a:solidFill>
                <a:latin typeface="Arial"/>
                <a:cs typeface="Arial"/>
              </a:rPr>
              <a:t>your</a:t>
            </a:r>
            <a:r>
              <a:rPr sz="1400" spc="-45" dirty="0">
                <a:solidFill>
                  <a:srgbClr val="FFFF00"/>
                </a:solidFill>
                <a:latin typeface="Arial"/>
                <a:cs typeface="Arial"/>
              </a:rPr>
              <a:t> </a:t>
            </a:r>
            <a:r>
              <a:rPr sz="1400" spc="-20" dirty="0">
                <a:solidFill>
                  <a:srgbClr val="FFFF00"/>
                </a:solidFill>
                <a:latin typeface="Arial"/>
                <a:cs typeface="Arial"/>
              </a:rPr>
              <a:t>Team </a:t>
            </a:r>
            <a:r>
              <a:rPr sz="1400" dirty="0">
                <a:solidFill>
                  <a:srgbClr val="FFFF00"/>
                </a:solidFill>
                <a:latin typeface="Arial"/>
                <a:cs typeface="Arial"/>
              </a:rPr>
              <a:t>Managers</a:t>
            </a:r>
            <a:r>
              <a:rPr sz="1400" spc="-25" dirty="0">
                <a:solidFill>
                  <a:srgbClr val="FFFF00"/>
                </a:solidFill>
                <a:latin typeface="Arial"/>
                <a:cs typeface="Arial"/>
              </a:rPr>
              <a:t> </a:t>
            </a:r>
            <a:r>
              <a:rPr sz="1400" dirty="0">
                <a:solidFill>
                  <a:srgbClr val="FFFF00"/>
                </a:solidFill>
                <a:latin typeface="Arial"/>
                <a:cs typeface="Arial"/>
              </a:rPr>
              <a:t>have</a:t>
            </a:r>
            <a:r>
              <a:rPr sz="1400" spc="-25" dirty="0">
                <a:solidFill>
                  <a:srgbClr val="FFFF00"/>
                </a:solidFill>
                <a:latin typeface="Arial"/>
                <a:cs typeface="Arial"/>
              </a:rPr>
              <a:t> </a:t>
            </a:r>
            <a:r>
              <a:rPr sz="1400" dirty="0">
                <a:solidFill>
                  <a:srgbClr val="FFFF00"/>
                </a:solidFill>
                <a:latin typeface="Arial"/>
                <a:cs typeface="Arial"/>
              </a:rPr>
              <a:t>received</a:t>
            </a:r>
            <a:r>
              <a:rPr sz="1400" spc="-25" dirty="0">
                <a:solidFill>
                  <a:srgbClr val="FFFF00"/>
                </a:solidFill>
                <a:latin typeface="Arial"/>
                <a:cs typeface="Arial"/>
              </a:rPr>
              <a:t> </a:t>
            </a:r>
            <a:r>
              <a:rPr sz="1400" dirty="0">
                <a:solidFill>
                  <a:srgbClr val="FFFF00"/>
                </a:solidFill>
                <a:latin typeface="Arial"/>
                <a:cs typeface="Arial"/>
              </a:rPr>
              <a:t>this</a:t>
            </a:r>
            <a:r>
              <a:rPr sz="1400" spc="-20" dirty="0">
                <a:solidFill>
                  <a:srgbClr val="FFFF00"/>
                </a:solidFill>
                <a:latin typeface="Arial"/>
                <a:cs typeface="Arial"/>
              </a:rPr>
              <a:t> </a:t>
            </a:r>
            <a:r>
              <a:rPr sz="1400" spc="-10" dirty="0">
                <a:solidFill>
                  <a:srgbClr val="FFFF00"/>
                </a:solidFill>
                <a:latin typeface="Arial"/>
                <a:cs typeface="Arial"/>
              </a:rPr>
              <a:t>information</a:t>
            </a:r>
            <a:r>
              <a:rPr lang="en-AU" sz="1400" spc="-10" dirty="0">
                <a:solidFill>
                  <a:srgbClr val="FFFF00"/>
                </a:solidFill>
                <a:latin typeface="Arial"/>
                <a:cs typeface="Arial"/>
              </a:rPr>
              <a:t>. </a:t>
            </a:r>
            <a:r>
              <a:rPr sz="1400" dirty="0">
                <a:solidFill>
                  <a:srgbClr val="FFFF00"/>
                </a:solidFill>
                <a:latin typeface="Arial"/>
                <a:cs typeface="Arial"/>
              </a:rPr>
              <a:t>The</a:t>
            </a:r>
            <a:r>
              <a:rPr sz="1400" spc="-25" dirty="0">
                <a:solidFill>
                  <a:srgbClr val="FFFF00"/>
                </a:solidFill>
                <a:latin typeface="Arial"/>
                <a:cs typeface="Arial"/>
              </a:rPr>
              <a:t> </a:t>
            </a:r>
            <a:r>
              <a:rPr sz="1400" dirty="0">
                <a:solidFill>
                  <a:srgbClr val="FFFF00"/>
                </a:solidFill>
                <a:latin typeface="Arial"/>
                <a:cs typeface="Arial"/>
              </a:rPr>
              <a:t>event</a:t>
            </a:r>
            <a:r>
              <a:rPr sz="1400" spc="-15" dirty="0">
                <a:solidFill>
                  <a:srgbClr val="FFFF00"/>
                </a:solidFill>
                <a:latin typeface="Arial"/>
                <a:cs typeface="Arial"/>
              </a:rPr>
              <a:t> </a:t>
            </a:r>
            <a:r>
              <a:rPr sz="1400" dirty="0">
                <a:solidFill>
                  <a:srgbClr val="FFFF00"/>
                </a:solidFill>
                <a:latin typeface="Arial"/>
                <a:cs typeface="Arial"/>
              </a:rPr>
              <a:t>will</a:t>
            </a:r>
            <a:r>
              <a:rPr sz="1400" spc="-15" dirty="0">
                <a:solidFill>
                  <a:srgbClr val="FFFF00"/>
                </a:solidFill>
                <a:latin typeface="Arial"/>
                <a:cs typeface="Arial"/>
              </a:rPr>
              <a:t> </a:t>
            </a:r>
            <a:r>
              <a:rPr sz="1400" dirty="0">
                <a:solidFill>
                  <a:srgbClr val="FFFF00"/>
                </a:solidFill>
                <a:latin typeface="Arial"/>
                <a:cs typeface="Arial"/>
              </a:rPr>
              <a:t>start</a:t>
            </a:r>
            <a:r>
              <a:rPr sz="1400" spc="-15" dirty="0">
                <a:solidFill>
                  <a:srgbClr val="FFFF00"/>
                </a:solidFill>
                <a:latin typeface="Arial"/>
                <a:cs typeface="Arial"/>
              </a:rPr>
              <a:t> </a:t>
            </a:r>
            <a:r>
              <a:rPr sz="1400" dirty="0">
                <a:solidFill>
                  <a:srgbClr val="FFFF00"/>
                </a:solidFill>
                <a:latin typeface="Arial"/>
                <a:cs typeface="Arial"/>
              </a:rPr>
              <a:t>at</a:t>
            </a:r>
            <a:r>
              <a:rPr sz="1400" spc="-15" dirty="0">
                <a:solidFill>
                  <a:srgbClr val="FFFF00"/>
                </a:solidFill>
                <a:latin typeface="Arial"/>
                <a:cs typeface="Arial"/>
              </a:rPr>
              <a:t> </a:t>
            </a:r>
            <a:r>
              <a:rPr lang="en-AU" sz="1400" spc="-15" dirty="0">
                <a:solidFill>
                  <a:srgbClr val="FFFF00"/>
                </a:solidFill>
                <a:latin typeface="Arial"/>
                <a:cs typeface="Arial"/>
              </a:rPr>
              <a:t>5:30</a:t>
            </a:r>
            <a:r>
              <a:rPr sz="1400" dirty="0">
                <a:solidFill>
                  <a:srgbClr val="FFFF00"/>
                </a:solidFill>
                <a:latin typeface="Arial"/>
                <a:cs typeface="Arial"/>
              </a:rPr>
              <a:t>pm</a:t>
            </a:r>
            <a:r>
              <a:rPr sz="1400" spc="-15" dirty="0">
                <a:solidFill>
                  <a:srgbClr val="FFFF00"/>
                </a:solidFill>
                <a:latin typeface="Arial"/>
                <a:cs typeface="Arial"/>
              </a:rPr>
              <a:t> </a:t>
            </a:r>
            <a:r>
              <a:rPr sz="1400" dirty="0">
                <a:solidFill>
                  <a:srgbClr val="FFFF00"/>
                </a:solidFill>
                <a:latin typeface="Arial"/>
                <a:cs typeface="Arial"/>
              </a:rPr>
              <a:t>and</a:t>
            </a:r>
            <a:r>
              <a:rPr sz="1400" spc="-15" dirty="0">
                <a:solidFill>
                  <a:srgbClr val="FFFF00"/>
                </a:solidFill>
                <a:latin typeface="Arial"/>
                <a:cs typeface="Arial"/>
              </a:rPr>
              <a:t> </a:t>
            </a:r>
            <a:r>
              <a:rPr sz="1400" dirty="0">
                <a:solidFill>
                  <a:srgbClr val="FFFF00"/>
                </a:solidFill>
                <a:latin typeface="Arial"/>
                <a:cs typeface="Arial"/>
              </a:rPr>
              <a:t>will</a:t>
            </a:r>
            <a:r>
              <a:rPr sz="1400" spc="-15" dirty="0">
                <a:solidFill>
                  <a:srgbClr val="FFFF00"/>
                </a:solidFill>
                <a:latin typeface="Arial"/>
                <a:cs typeface="Arial"/>
              </a:rPr>
              <a:t> </a:t>
            </a:r>
            <a:r>
              <a:rPr sz="1400" dirty="0">
                <a:solidFill>
                  <a:srgbClr val="FFFF00"/>
                </a:solidFill>
                <a:latin typeface="Arial"/>
                <a:cs typeface="Arial"/>
              </a:rPr>
              <a:t>be</a:t>
            </a:r>
            <a:r>
              <a:rPr sz="1400" spc="-15" dirty="0">
                <a:solidFill>
                  <a:srgbClr val="FFFF00"/>
                </a:solidFill>
                <a:latin typeface="Arial"/>
                <a:cs typeface="Arial"/>
              </a:rPr>
              <a:t> </a:t>
            </a:r>
            <a:r>
              <a:rPr sz="1400" dirty="0">
                <a:solidFill>
                  <a:srgbClr val="FFFF00"/>
                </a:solidFill>
                <a:latin typeface="Arial"/>
                <a:cs typeface="Arial"/>
              </a:rPr>
              <a:t>held</a:t>
            </a:r>
            <a:r>
              <a:rPr sz="1400" spc="-10" dirty="0">
                <a:solidFill>
                  <a:srgbClr val="FFFF00"/>
                </a:solidFill>
                <a:latin typeface="Arial"/>
                <a:cs typeface="Arial"/>
              </a:rPr>
              <a:t> </a:t>
            </a:r>
            <a:r>
              <a:rPr sz="1400" dirty="0">
                <a:solidFill>
                  <a:srgbClr val="FFFF00"/>
                </a:solidFill>
                <a:latin typeface="Arial"/>
                <a:cs typeface="Arial"/>
              </a:rPr>
              <a:t>at</a:t>
            </a:r>
            <a:r>
              <a:rPr sz="1400" spc="-15" dirty="0">
                <a:solidFill>
                  <a:srgbClr val="FFFF00"/>
                </a:solidFill>
                <a:latin typeface="Arial"/>
                <a:cs typeface="Arial"/>
              </a:rPr>
              <a:t> </a:t>
            </a:r>
            <a:r>
              <a:rPr lang="en-AU" sz="1400" spc="-15" dirty="0">
                <a:solidFill>
                  <a:srgbClr val="FFFF00"/>
                </a:solidFill>
                <a:latin typeface="Arial"/>
                <a:cs typeface="Arial"/>
              </a:rPr>
              <a:t>Meiji Kinenkan Garden in central Tokyo.</a:t>
            </a:r>
          </a:p>
          <a:p>
            <a:pPr marL="63500">
              <a:lnSpc>
                <a:spcPct val="100000"/>
              </a:lnSpc>
              <a:spcBef>
                <a:spcPts val="630"/>
              </a:spcBef>
            </a:pPr>
            <a:endParaRPr sz="1400" dirty="0">
              <a:solidFill>
                <a:srgbClr val="FF0000"/>
              </a:solidFill>
              <a:latin typeface="Arial"/>
              <a:cs typeface="Arial"/>
            </a:endParaRPr>
          </a:p>
          <a:p>
            <a:pPr>
              <a:lnSpc>
                <a:spcPct val="100000"/>
              </a:lnSpc>
            </a:pPr>
            <a:endParaRPr sz="1500" dirty="0">
              <a:solidFill>
                <a:srgbClr val="FFFF00"/>
              </a:solidFill>
              <a:latin typeface="Arial"/>
              <a:cs typeface="Arial"/>
            </a:endParaRPr>
          </a:p>
        </p:txBody>
      </p:sp>
      <p:pic>
        <p:nvPicPr>
          <p:cNvPr id="6" name="Picture 5" descr="A group of people sitting at tables&#10;&#10;Description automatically generated with medium confidence">
            <a:extLst>
              <a:ext uri="{FF2B5EF4-FFF2-40B4-BE49-F238E27FC236}">
                <a16:creationId xmlns:a16="http://schemas.microsoft.com/office/drawing/2014/main" id="{0E7F0159-411B-7CAB-58CF-B70A564105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3900" y="3202688"/>
            <a:ext cx="4290505" cy="2879421"/>
          </a:xfrm>
          <a:prstGeom prst="rect">
            <a:avLst/>
          </a:prstGeom>
        </p:spPr>
      </p:pic>
      <p:sp>
        <p:nvSpPr>
          <p:cNvPr id="7" name="object 12">
            <a:extLst>
              <a:ext uri="{FF2B5EF4-FFF2-40B4-BE49-F238E27FC236}">
                <a16:creationId xmlns:a16="http://schemas.microsoft.com/office/drawing/2014/main" id="{2A3776BA-CD40-BA27-6DC9-3C4C952FA88E}"/>
              </a:ext>
            </a:extLst>
          </p:cNvPr>
          <p:cNvSpPr txBox="1"/>
          <p:nvPr/>
        </p:nvSpPr>
        <p:spPr>
          <a:xfrm>
            <a:off x="469900" y="2711450"/>
            <a:ext cx="5011585" cy="2389116"/>
          </a:xfrm>
          <a:prstGeom prst="rect">
            <a:avLst/>
          </a:prstGeom>
        </p:spPr>
        <p:txBody>
          <a:bodyPr vert="horz" wrap="square" lIns="0" tIns="80010" rIns="0" bIns="0" rtlCol="0">
            <a:spAutoFit/>
          </a:bodyPr>
          <a:lstStyle/>
          <a:p>
            <a:pPr marL="63500">
              <a:lnSpc>
                <a:spcPct val="100000"/>
              </a:lnSpc>
              <a:spcBef>
                <a:spcPts val="5"/>
              </a:spcBef>
            </a:pPr>
            <a:r>
              <a:rP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Opening</a:t>
            </a:r>
            <a:r>
              <a:rPr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&amp;</a:t>
            </a:r>
            <a:r>
              <a:rPr sz="1600" b="1" spc="-15"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Closing</a:t>
            </a:r>
            <a:r>
              <a:rPr sz="1600" b="1" spc="-5"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Ceremonies</a:t>
            </a:r>
            <a:endParaRPr lang="en-AU"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63500">
              <a:lnSpc>
                <a:spcPct val="100000"/>
              </a:lnSpc>
              <a:spcBef>
                <a:spcPts val="5"/>
              </a:spcBef>
            </a:pPr>
            <a:endParaRPr lang="en-AU" sz="800" dirty="0">
              <a:solidFill>
                <a:srgbClr val="FFFF00"/>
              </a:solidFill>
              <a:latin typeface="Arial"/>
              <a:cs typeface="Arial"/>
            </a:endParaRPr>
          </a:p>
          <a:p>
            <a:pPr marL="63500">
              <a:lnSpc>
                <a:spcPct val="100000"/>
              </a:lnSpc>
              <a:spcBef>
                <a:spcPts val="5"/>
              </a:spcBef>
            </a:pPr>
            <a:r>
              <a:rPr sz="1400" dirty="0">
                <a:solidFill>
                  <a:srgbClr val="FFFF00"/>
                </a:solidFill>
                <a:latin typeface="Arial"/>
                <a:cs typeface="Arial"/>
              </a:rPr>
              <a:t>The</a:t>
            </a:r>
            <a:r>
              <a:rPr sz="1400" spc="-15" dirty="0">
                <a:solidFill>
                  <a:srgbClr val="FFFF00"/>
                </a:solidFill>
                <a:latin typeface="Arial"/>
                <a:cs typeface="Arial"/>
              </a:rPr>
              <a:t> </a:t>
            </a:r>
            <a:r>
              <a:rPr sz="1400" dirty="0">
                <a:solidFill>
                  <a:srgbClr val="FFFF00"/>
                </a:solidFill>
                <a:latin typeface="Arial"/>
                <a:cs typeface="Arial"/>
              </a:rPr>
              <a:t>tournament</a:t>
            </a:r>
            <a:r>
              <a:rPr sz="1400" spc="-15" dirty="0">
                <a:solidFill>
                  <a:srgbClr val="FFFF00"/>
                </a:solidFill>
                <a:latin typeface="Arial"/>
                <a:cs typeface="Arial"/>
              </a:rPr>
              <a:t> </a:t>
            </a:r>
            <a:r>
              <a:rPr sz="1400" dirty="0">
                <a:solidFill>
                  <a:srgbClr val="FFFF00"/>
                </a:solidFill>
                <a:latin typeface="Arial"/>
                <a:cs typeface="Arial"/>
              </a:rPr>
              <a:t>will</a:t>
            </a:r>
            <a:r>
              <a:rPr sz="1400" spc="-10" dirty="0">
                <a:solidFill>
                  <a:srgbClr val="FFFF00"/>
                </a:solidFill>
                <a:latin typeface="Arial"/>
                <a:cs typeface="Arial"/>
              </a:rPr>
              <a:t> </a:t>
            </a:r>
            <a:r>
              <a:rPr sz="1400" dirty="0">
                <a:solidFill>
                  <a:srgbClr val="FFFF00"/>
                </a:solidFill>
                <a:latin typeface="Arial"/>
                <a:cs typeface="Arial"/>
              </a:rPr>
              <a:t>be</a:t>
            </a:r>
            <a:r>
              <a:rPr sz="1400" spc="-15" dirty="0">
                <a:solidFill>
                  <a:srgbClr val="FFFF00"/>
                </a:solidFill>
                <a:latin typeface="Arial"/>
                <a:cs typeface="Arial"/>
              </a:rPr>
              <a:t> </a:t>
            </a:r>
            <a:r>
              <a:rPr sz="1400" dirty="0">
                <a:solidFill>
                  <a:srgbClr val="FFFF00"/>
                </a:solidFill>
                <a:latin typeface="Arial"/>
                <a:cs typeface="Arial"/>
              </a:rPr>
              <a:t>formally</a:t>
            </a:r>
            <a:r>
              <a:rPr sz="1400" spc="-15" dirty="0">
                <a:solidFill>
                  <a:srgbClr val="FFFF00"/>
                </a:solidFill>
                <a:latin typeface="Arial"/>
                <a:cs typeface="Arial"/>
              </a:rPr>
              <a:t> </a:t>
            </a:r>
            <a:r>
              <a:rPr sz="1400" dirty="0">
                <a:solidFill>
                  <a:srgbClr val="FFFF00"/>
                </a:solidFill>
                <a:latin typeface="Arial"/>
                <a:cs typeface="Arial"/>
              </a:rPr>
              <a:t>opened</a:t>
            </a:r>
            <a:r>
              <a:rPr sz="1400" spc="-15" dirty="0">
                <a:solidFill>
                  <a:srgbClr val="FFFF00"/>
                </a:solidFill>
                <a:latin typeface="Arial"/>
                <a:cs typeface="Arial"/>
              </a:rPr>
              <a:t> </a:t>
            </a:r>
            <a:r>
              <a:rPr sz="1400" dirty="0">
                <a:solidFill>
                  <a:srgbClr val="FFFF00"/>
                </a:solidFill>
                <a:latin typeface="Arial"/>
                <a:cs typeface="Arial"/>
              </a:rPr>
              <a:t>on</a:t>
            </a:r>
            <a:r>
              <a:rPr sz="1400" spc="-10" dirty="0">
                <a:solidFill>
                  <a:srgbClr val="FFFF00"/>
                </a:solidFill>
                <a:latin typeface="Arial"/>
                <a:cs typeface="Arial"/>
              </a:rPr>
              <a:t> </a:t>
            </a:r>
            <a:r>
              <a:rPr lang="en-AU" sz="1400" spc="-10" dirty="0">
                <a:solidFill>
                  <a:srgbClr val="FFFF00"/>
                </a:solidFill>
                <a:latin typeface="Arial"/>
                <a:cs typeface="Arial"/>
              </a:rPr>
              <a:t>Tuesday 18th</a:t>
            </a:r>
            <a:r>
              <a:rPr lang="en-AU" sz="1400" spc="-10" baseline="30000" dirty="0">
                <a:solidFill>
                  <a:srgbClr val="FFFF00"/>
                </a:solidFill>
                <a:latin typeface="Arial"/>
                <a:cs typeface="Arial"/>
              </a:rPr>
              <a:t> </a:t>
            </a:r>
            <a:r>
              <a:rPr lang="en-AU" sz="1400" spc="-10" dirty="0">
                <a:solidFill>
                  <a:srgbClr val="FFFF00"/>
                </a:solidFill>
                <a:latin typeface="Arial"/>
                <a:cs typeface="Arial"/>
              </a:rPr>
              <a:t>October</a:t>
            </a:r>
            <a:r>
              <a:rPr sz="1400" dirty="0">
                <a:solidFill>
                  <a:srgbClr val="FFFF00"/>
                </a:solidFill>
                <a:latin typeface="Arial"/>
                <a:cs typeface="Arial"/>
              </a:rPr>
              <a:t>.</a:t>
            </a:r>
            <a:r>
              <a:rPr sz="1400" spc="-35" dirty="0">
                <a:solidFill>
                  <a:srgbClr val="FFFF00"/>
                </a:solidFill>
                <a:latin typeface="Arial"/>
                <a:cs typeface="Arial"/>
              </a:rPr>
              <a:t> </a:t>
            </a:r>
            <a:r>
              <a:rPr sz="1400" dirty="0">
                <a:solidFill>
                  <a:srgbClr val="FFFF00"/>
                </a:solidFill>
                <a:latin typeface="Arial"/>
                <a:cs typeface="Arial"/>
              </a:rPr>
              <a:t>The</a:t>
            </a:r>
            <a:r>
              <a:rPr sz="1400" spc="-15" dirty="0">
                <a:solidFill>
                  <a:srgbClr val="FFFF00"/>
                </a:solidFill>
                <a:latin typeface="Arial"/>
                <a:cs typeface="Arial"/>
              </a:rPr>
              <a:t> </a:t>
            </a:r>
            <a:r>
              <a:rPr sz="1400" dirty="0">
                <a:solidFill>
                  <a:srgbClr val="FFFF00"/>
                </a:solidFill>
                <a:latin typeface="Arial"/>
                <a:cs typeface="Arial"/>
              </a:rPr>
              <a:t>ceremony</a:t>
            </a:r>
            <a:r>
              <a:rPr sz="1400" spc="-15" dirty="0">
                <a:solidFill>
                  <a:srgbClr val="FFFF00"/>
                </a:solidFill>
                <a:latin typeface="Arial"/>
                <a:cs typeface="Arial"/>
              </a:rPr>
              <a:t> </a:t>
            </a:r>
            <a:r>
              <a:rPr sz="1400" dirty="0">
                <a:solidFill>
                  <a:srgbClr val="FFFF00"/>
                </a:solidFill>
                <a:latin typeface="Arial"/>
                <a:cs typeface="Arial"/>
              </a:rPr>
              <a:t>will</a:t>
            </a:r>
            <a:r>
              <a:rPr sz="1400" spc="-10" dirty="0">
                <a:solidFill>
                  <a:srgbClr val="FFFF00"/>
                </a:solidFill>
                <a:latin typeface="Arial"/>
                <a:cs typeface="Arial"/>
              </a:rPr>
              <a:t> </a:t>
            </a:r>
            <a:r>
              <a:rPr sz="1400" dirty="0">
                <a:solidFill>
                  <a:srgbClr val="FFFF00"/>
                </a:solidFill>
                <a:latin typeface="Arial"/>
                <a:cs typeface="Arial"/>
              </a:rPr>
              <a:t>take</a:t>
            </a:r>
            <a:r>
              <a:rPr sz="1400" spc="-15" dirty="0">
                <a:solidFill>
                  <a:srgbClr val="FFFF00"/>
                </a:solidFill>
                <a:latin typeface="Arial"/>
                <a:cs typeface="Arial"/>
              </a:rPr>
              <a:t> </a:t>
            </a:r>
            <a:r>
              <a:rPr sz="1400" dirty="0">
                <a:solidFill>
                  <a:srgbClr val="FFFF00"/>
                </a:solidFill>
                <a:latin typeface="Arial"/>
                <a:cs typeface="Arial"/>
              </a:rPr>
              <a:t>place</a:t>
            </a:r>
            <a:r>
              <a:rPr sz="1400" spc="-15" dirty="0">
                <a:solidFill>
                  <a:srgbClr val="FFFF00"/>
                </a:solidFill>
                <a:latin typeface="Arial"/>
                <a:cs typeface="Arial"/>
              </a:rPr>
              <a:t> </a:t>
            </a:r>
            <a:r>
              <a:rPr sz="1400" dirty="0">
                <a:solidFill>
                  <a:srgbClr val="FFFF00"/>
                </a:solidFill>
                <a:latin typeface="Arial"/>
                <a:cs typeface="Arial"/>
              </a:rPr>
              <a:t>on</a:t>
            </a:r>
            <a:r>
              <a:rPr sz="1400" spc="-10" dirty="0">
                <a:solidFill>
                  <a:srgbClr val="FFFF00"/>
                </a:solidFill>
                <a:latin typeface="Arial"/>
                <a:cs typeface="Arial"/>
              </a:rPr>
              <a:t> </a:t>
            </a:r>
            <a:r>
              <a:rPr lang="en-AU" sz="1400" spc="-10" dirty="0">
                <a:solidFill>
                  <a:srgbClr val="FFFF00"/>
                </a:solidFill>
                <a:latin typeface="Arial"/>
                <a:cs typeface="Arial"/>
              </a:rPr>
              <a:t>the Main Pitch</a:t>
            </a:r>
            <a:r>
              <a:rPr sz="1400" spc="-15" dirty="0">
                <a:solidFill>
                  <a:srgbClr val="FFFF00"/>
                </a:solidFill>
                <a:latin typeface="Arial"/>
                <a:cs typeface="Arial"/>
              </a:rPr>
              <a:t> </a:t>
            </a:r>
            <a:r>
              <a:rPr sz="1400" dirty="0">
                <a:solidFill>
                  <a:srgbClr val="FFFF00"/>
                </a:solidFill>
                <a:latin typeface="Arial"/>
                <a:cs typeface="Arial"/>
              </a:rPr>
              <a:t>at</a:t>
            </a:r>
            <a:r>
              <a:rPr sz="1400" spc="-15" dirty="0">
                <a:solidFill>
                  <a:srgbClr val="FFFF00"/>
                </a:solidFill>
                <a:latin typeface="Arial"/>
                <a:cs typeface="Arial"/>
              </a:rPr>
              <a:t> </a:t>
            </a:r>
            <a:r>
              <a:rPr sz="1400" dirty="0">
                <a:solidFill>
                  <a:srgbClr val="FFFF00"/>
                </a:solidFill>
                <a:latin typeface="Arial"/>
                <a:cs typeface="Arial"/>
              </a:rPr>
              <a:t>3pm</a:t>
            </a:r>
            <a:r>
              <a:rPr sz="1400" spc="-20" dirty="0">
                <a:solidFill>
                  <a:srgbClr val="FFFF00"/>
                </a:solidFill>
                <a:latin typeface="Arial"/>
                <a:cs typeface="Arial"/>
              </a:rPr>
              <a:t> </a:t>
            </a:r>
            <a:r>
              <a:rPr sz="1400" dirty="0">
                <a:solidFill>
                  <a:srgbClr val="FFFF00"/>
                </a:solidFill>
                <a:latin typeface="Arial"/>
                <a:cs typeface="Arial"/>
              </a:rPr>
              <a:t>at</a:t>
            </a:r>
            <a:r>
              <a:rPr sz="1400" spc="-10" dirty="0">
                <a:solidFill>
                  <a:srgbClr val="FFFF00"/>
                </a:solidFill>
                <a:latin typeface="Arial"/>
                <a:cs typeface="Arial"/>
              </a:rPr>
              <a:t> </a:t>
            </a:r>
            <a:r>
              <a:rPr lang="en-AU" sz="1400" spc="-10" dirty="0">
                <a:solidFill>
                  <a:srgbClr val="FFFF00"/>
                </a:solidFill>
                <a:latin typeface="Arial"/>
                <a:cs typeface="Arial"/>
              </a:rPr>
              <a:t>OHS</a:t>
            </a:r>
            <a:r>
              <a:rPr sz="1400" spc="-20" dirty="0">
                <a:solidFill>
                  <a:srgbClr val="FFFF00"/>
                </a:solidFill>
                <a:latin typeface="Arial"/>
                <a:cs typeface="Arial"/>
              </a:rPr>
              <a:t>. </a:t>
            </a:r>
            <a:r>
              <a:rPr lang="en-AU" sz="1400" spc="-20" dirty="0">
                <a:solidFill>
                  <a:srgbClr val="FFFF00"/>
                </a:solidFill>
                <a:latin typeface="Arial"/>
                <a:cs typeface="Arial"/>
              </a:rPr>
              <a:t>All national and team s</a:t>
            </a:r>
            <a:r>
              <a:rPr sz="1400" dirty="0">
                <a:solidFill>
                  <a:srgbClr val="FFFF00"/>
                </a:solidFill>
                <a:latin typeface="Arial"/>
                <a:cs typeface="Arial"/>
              </a:rPr>
              <a:t>quads</a:t>
            </a:r>
            <a:r>
              <a:rPr sz="1400" spc="-35" dirty="0">
                <a:solidFill>
                  <a:srgbClr val="FFFF00"/>
                </a:solidFill>
                <a:latin typeface="Arial"/>
                <a:cs typeface="Arial"/>
              </a:rPr>
              <a:t> </a:t>
            </a:r>
            <a:r>
              <a:rPr sz="1400" dirty="0">
                <a:solidFill>
                  <a:srgbClr val="FFFF00"/>
                </a:solidFill>
                <a:latin typeface="Arial"/>
                <a:cs typeface="Arial"/>
              </a:rPr>
              <a:t>are</a:t>
            </a:r>
            <a:r>
              <a:rPr sz="1400" spc="-20" dirty="0">
                <a:solidFill>
                  <a:srgbClr val="FFFF00"/>
                </a:solidFill>
                <a:latin typeface="Arial"/>
                <a:cs typeface="Arial"/>
              </a:rPr>
              <a:t> </a:t>
            </a:r>
            <a:r>
              <a:rPr sz="1400" dirty="0">
                <a:solidFill>
                  <a:srgbClr val="FFFF00"/>
                </a:solidFill>
                <a:latin typeface="Arial"/>
                <a:cs typeface="Arial"/>
              </a:rPr>
              <a:t>expected</a:t>
            </a:r>
            <a:r>
              <a:rPr sz="1400" spc="-20" dirty="0">
                <a:solidFill>
                  <a:srgbClr val="FFFF00"/>
                </a:solidFill>
                <a:latin typeface="Arial"/>
                <a:cs typeface="Arial"/>
              </a:rPr>
              <a:t> </a:t>
            </a:r>
            <a:r>
              <a:rPr sz="1400" dirty="0">
                <a:solidFill>
                  <a:srgbClr val="FFFF00"/>
                </a:solidFill>
                <a:latin typeface="Arial"/>
                <a:cs typeface="Arial"/>
              </a:rPr>
              <a:t>to</a:t>
            </a:r>
            <a:r>
              <a:rPr sz="1400" spc="-25" dirty="0">
                <a:solidFill>
                  <a:srgbClr val="FFFF00"/>
                </a:solidFill>
                <a:latin typeface="Arial"/>
                <a:cs typeface="Arial"/>
              </a:rPr>
              <a:t> </a:t>
            </a:r>
            <a:r>
              <a:rPr sz="1400" dirty="0">
                <a:solidFill>
                  <a:srgbClr val="FFFF00"/>
                </a:solidFill>
                <a:latin typeface="Arial"/>
                <a:cs typeface="Arial"/>
              </a:rPr>
              <a:t>be</a:t>
            </a:r>
            <a:r>
              <a:rPr sz="1400" spc="-20" dirty="0">
                <a:solidFill>
                  <a:srgbClr val="FFFF00"/>
                </a:solidFill>
                <a:latin typeface="Arial"/>
                <a:cs typeface="Arial"/>
              </a:rPr>
              <a:t> </a:t>
            </a:r>
            <a:r>
              <a:rPr sz="1400" dirty="0">
                <a:solidFill>
                  <a:srgbClr val="FFFF00"/>
                </a:solidFill>
                <a:latin typeface="Arial"/>
                <a:cs typeface="Arial"/>
              </a:rPr>
              <a:t>represented</a:t>
            </a:r>
            <a:r>
              <a:rPr sz="1400" spc="-20" dirty="0">
                <a:solidFill>
                  <a:srgbClr val="FFFF00"/>
                </a:solidFill>
                <a:latin typeface="Arial"/>
                <a:cs typeface="Arial"/>
              </a:rPr>
              <a:t> </a:t>
            </a:r>
            <a:r>
              <a:rPr sz="1400" dirty="0">
                <a:solidFill>
                  <a:srgbClr val="FFFF00"/>
                </a:solidFill>
                <a:latin typeface="Arial"/>
                <a:cs typeface="Arial"/>
              </a:rPr>
              <a:t>to</a:t>
            </a:r>
            <a:r>
              <a:rPr sz="1400" spc="-25" dirty="0">
                <a:solidFill>
                  <a:srgbClr val="FFFF00"/>
                </a:solidFill>
                <a:latin typeface="Arial"/>
                <a:cs typeface="Arial"/>
              </a:rPr>
              <a:t> </a:t>
            </a:r>
            <a:r>
              <a:rPr sz="1400" dirty="0">
                <a:solidFill>
                  <a:srgbClr val="FFFF00"/>
                </a:solidFill>
                <a:latin typeface="Arial"/>
                <a:cs typeface="Arial"/>
              </a:rPr>
              <a:t>formally</a:t>
            </a:r>
            <a:r>
              <a:rPr sz="1400" spc="-20" dirty="0">
                <a:solidFill>
                  <a:srgbClr val="FFFF00"/>
                </a:solidFill>
                <a:latin typeface="Arial"/>
                <a:cs typeface="Arial"/>
              </a:rPr>
              <a:t> </a:t>
            </a:r>
            <a:r>
              <a:rPr sz="1400" dirty="0">
                <a:solidFill>
                  <a:srgbClr val="FFFF00"/>
                </a:solidFill>
                <a:latin typeface="Arial"/>
                <a:cs typeface="Arial"/>
              </a:rPr>
              <a:t>open</a:t>
            </a:r>
            <a:r>
              <a:rPr sz="1400" spc="-20" dirty="0">
                <a:solidFill>
                  <a:srgbClr val="FFFF00"/>
                </a:solidFill>
                <a:latin typeface="Arial"/>
                <a:cs typeface="Arial"/>
              </a:rPr>
              <a:t> </a:t>
            </a:r>
            <a:r>
              <a:rPr sz="1400" dirty="0">
                <a:solidFill>
                  <a:srgbClr val="FFFF00"/>
                </a:solidFill>
                <a:latin typeface="Arial"/>
                <a:cs typeface="Arial"/>
              </a:rPr>
              <a:t>the</a:t>
            </a:r>
            <a:r>
              <a:rPr sz="1400" spc="-20" dirty="0">
                <a:solidFill>
                  <a:srgbClr val="FFFF00"/>
                </a:solidFill>
                <a:latin typeface="Arial"/>
                <a:cs typeface="Arial"/>
              </a:rPr>
              <a:t> </a:t>
            </a:r>
            <a:r>
              <a:rPr sz="1400" spc="-10" dirty="0">
                <a:solidFill>
                  <a:srgbClr val="FFFF00"/>
                </a:solidFill>
                <a:latin typeface="Arial"/>
                <a:cs typeface="Arial"/>
              </a:rPr>
              <a:t>tournament</a:t>
            </a:r>
            <a:r>
              <a:rPr lang="en-AU" sz="1400" spc="-10" dirty="0">
                <a:solidFill>
                  <a:srgbClr val="FFFF00"/>
                </a:solidFill>
                <a:latin typeface="Arial"/>
                <a:cs typeface="Arial"/>
              </a:rPr>
              <a:t>.</a:t>
            </a:r>
          </a:p>
          <a:p>
            <a:pPr marL="63500">
              <a:lnSpc>
                <a:spcPct val="100000"/>
              </a:lnSpc>
              <a:spcBef>
                <a:spcPts val="5"/>
              </a:spcBef>
            </a:pPr>
            <a:endParaRPr lang="en-AU" sz="1400" spc="-10" dirty="0">
              <a:solidFill>
                <a:srgbClr val="FFFF00"/>
              </a:solidFill>
              <a:latin typeface="Arial"/>
              <a:cs typeface="Arial"/>
            </a:endParaRPr>
          </a:p>
          <a:p>
            <a:pPr marL="63500">
              <a:lnSpc>
                <a:spcPct val="100000"/>
              </a:lnSpc>
              <a:spcBef>
                <a:spcPts val="5"/>
              </a:spcBef>
            </a:pPr>
            <a:r>
              <a:rPr sz="1400" dirty="0">
                <a:solidFill>
                  <a:srgbClr val="FFFF00"/>
                </a:solidFill>
                <a:latin typeface="Arial"/>
                <a:cs typeface="Arial"/>
              </a:rPr>
              <a:t>Following</a:t>
            </a:r>
            <a:r>
              <a:rPr sz="1400" spc="-30" dirty="0">
                <a:solidFill>
                  <a:srgbClr val="FFFF00"/>
                </a:solidFill>
                <a:latin typeface="Arial"/>
                <a:cs typeface="Arial"/>
              </a:rPr>
              <a:t> </a:t>
            </a:r>
            <a:r>
              <a:rPr sz="1400" dirty="0">
                <a:solidFill>
                  <a:srgbClr val="FFFF00"/>
                </a:solidFill>
                <a:latin typeface="Arial"/>
                <a:cs typeface="Arial"/>
              </a:rPr>
              <a:t>completion</a:t>
            </a:r>
            <a:r>
              <a:rPr sz="1400" spc="-20" dirty="0">
                <a:solidFill>
                  <a:srgbClr val="FFFF00"/>
                </a:solidFill>
                <a:latin typeface="Arial"/>
                <a:cs typeface="Arial"/>
              </a:rPr>
              <a:t> </a:t>
            </a:r>
            <a:r>
              <a:rPr sz="1400" dirty="0">
                <a:solidFill>
                  <a:srgbClr val="FFFF00"/>
                </a:solidFill>
                <a:latin typeface="Arial"/>
                <a:cs typeface="Arial"/>
              </a:rPr>
              <a:t>of</a:t>
            </a:r>
            <a:r>
              <a:rPr sz="1400" spc="-20" dirty="0">
                <a:solidFill>
                  <a:srgbClr val="FFFF00"/>
                </a:solidFill>
                <a:latin typeface="Arial"/>
                <a:cs typeface="Arial"/>
              </a:rPr>
              <a:t> </a:t>
            </a:r>
            <a:r>
              <a:rPr lang="en-AU" sz="1400" dirty="0">
                <a:solidFill>
                  <a:srgbClr val="FFFF00"/>
                </a:solidFill>
                <a:latin typeface="Arial"/>
                <a:cs typeface="Arial"/>
              </a:rPr>
              <a:t>the</a:t>
            </a:r>
            <a:r>
              <a:rPr lang="en-AU" sz="1400" spc="-20" dirty="0">
                <a:solidFill>
                  <a:srgbClr val="FFFF00"/>
                </a:solidFill>
                <a:latin typeface="Arial"/>
                <a:cs typeface="Arial"/>
              </a:rPr>
              <a:t> </a:t>
            </a:r>
            <a:r>
              <a:rPr lang="en-AU" sz="1400" dirty="0">
                <a:solidFill>
                  <a:srgbClr val="FFFF00"/>
                </a:solidFill>
                <a:latin typeface="Arial"/>
                <a:cs typeface="Arial"/>
              </a:rPr>
              <a:t>last</a:t>
            </a:r>
            <a:r>
              <a:rPr lang="en-AU" sz="1400" spc="-20" dirty="0">
                <a:solidFill>
                  <a:srgbClr val="FFFF00"/>
                </a:solidFill>
                <a:latin typeface="Arial"/>
                <a:cs typeface="Arial"/>
              </a:rPr>
              <a:t> </a:t>
            </a:r>
            <a:r>
              <a:rPr sz="1400" dirty="0">
                <a:solidFill>
                  <a:srgbClr val="FFFF00"/>
                </a:solidFill>
                <a:latin typeface="Arial"/>
                <a:cs typeface="Arial"/>
              </a:rPr>
              <a:t>final,</a:t>
            </a:r>
            <a:r>
              <a:rPr sz="1400" spc="-20" dirty="0">
                <a:solidFill>
                  <a:srgbClr val="FFFF00"/>
                </a:solidFill>
                <a:latin typeface="Arial"/>
                <a:cs typeface="Arial"/>
              </a:rPr>
              <a:t> </a:t>
            </a:r>
            <a:r>
              <a:rPr sz="1400" dirty="0">
                <a:solidFill>
                  <a:srgbClr val="FFFF00"/>
                </a:solidFill>
                <a:latin typeface="Arial"/>
                <a:cs typeface="Arial"/>
              </a:rPr>
              <a:t>the</a:t>
            </a:r>
            <a:r>
              <a:rPr sz="1400" spc="-20" dirty="0">
                <a:solidFill>
                  <a:srgbClr val="FFFF00"/>
                </a:solidFill>
                <a:latin typeface="Arial"/>
                <a:cs typeface="Arial"/>
              </a:rPr>
              <a:t> </a:t>
            </a:r>
            <a:r>
              <a:rPr sz="1400" dirty="0">
                <a:solidFill>
                  <a:srgbClr val="FFFF00"/>
                </a:solidFill>
                <a:latin typeface="Arial"/>
                <a:cs typeface="Arial"/>
              </a:rPr>
              <a:t>tournament</a:t>
            </a:r>
            <a:r>
              <a:rPr sz="1400" spc="-20" dirty="0">
                <a:solidFill>
                  <a:srgbClr val="FFFF00"/>
                </a:solidFill>
                <a:latin typeface="Arial"/>
                <a:cs typeface="Arial"/>
              </a:rPr>
              <a:t> </a:t>
            </a:r>
            <a:r>
              <a:rPr sz="1400" dirty="0">
                <a:solidFill>
                  <a:srgbClr val="FFFF00"/>
                </a:solidFill>
                <a:latin typeface="Arial"/>
                <a:cs typeface="Arial"/>
              </a:rPr>
              <a:t>will</a:t>
            </a:r>
            <a:r>
              <a:rPr sz="1400" spc="-15" dirty="0">
                <a:solidFill>
                  <a:srgbClr val="FFFF00"/>
                </a:solidFill>
                <a:latin typeface="Arial"/>
                <a:cs typeface="Arial"/>
              </a:rPr>
              <a:t> </a:t>
            </a:r>
            <a:r>
              <a:rPr sz="1400" dirty="0">
                <a:solidFill>
                  <a:srgbClr val="FFFF00"/>
                </a:solidFill>
                <a:latin typeface="Arial"/>
                <a:cs typeface="Arial"/>
              </a:rPr>
              <a:t>be</a:t>
            </a:r>
            <a:r>
              <a:rPr sz="1400" spc="-15" dirty="0">
                <a:solidFill>
                  <a:srgbClr val="FFFF00"/>
                </a:solidFill>
                <a:latin typeface="Arial"/>
                <a:cs typeface="Arial"/>
              </a:rPr>
              <a:t> </a:t>
            </a:r>
            <a:r>
              <a:rPr sz="1400" dirty="0">
                <a:solidFill>
                  <a:srgbClr val="FFFF00"/>
                </a:solidFill>
                <a:latin typeface="Arial"/>
                <a:cs typeface="Arial"/>
              </a:rPr>
              <a:t>formally</a:t>
            </a:r>
            <a:r>
              <a:rPr sz="1400" spc="-20" dirty="0">
                <a:solidFill>
                  <a:srgbClr val="FFFF00"/>
                </a:solidFill>
                <a:latin typeface="Arial"/>
                <a:cs typeface="Arial"/>
              </a:rPr>
              <a:t> </a:t>
            </a:r>
            <a:r>
              <a:rPr sz="1400" dirty="0">
                <a:solidFill>
                  <a:srgbClr val="FFFF00"/>
                </a:solidFill>
                <a:latin typeface="Arial"/>
                <a:cs typeface="Arial"/>
              </a:rPr>
              <a:t>closed</a:t>
            </a:r>
            <a:r>
              <a:rPr sz="1400" spc="-20" dirty="0">
                <a:solidFill>
                  <a:srgbClr val="FFFF00"/>
                </a:solidFill>
                <a:latin typeface="Arial"/>
                <a:cs typeface="Arial"/>
              </a:rPr>
              <a:t> </a:t>
            </a:r>
            <a:r>
              <a:rPr sz="1400" dirty="0">
                <a:solidFill>
                  <a:srgbClr val="FFFF00"/>
                </a:solidFill>
                <a:latin typeface="Arial"/>
                <a:cs typeface="Arial"/>
              </a:rPr>
              <a:t>in</a:t>
            </a:r>
            <a:r>
              <a:rPr sz="1400" spc="-20" dirty="0">
                <a:solidFill>
                  <a:srgbClr val="FFFF00"/>
                </a:solidFill>
                <a:latin typeface="Arial"/>
                <a:cs typeface="Arial"/>
              </a:rPr>
              <a:t> </a:t>
            </a:r>
            <a:r>
              <a:rPr sz="1400" dirty="0">
                <a:solidFill>
                  <a:srgbClr val="FFFF00"/>
                </a:solidFill>
                <a:latin typeface="Arial"/>
                <a:cs typeface="Arial"/>
              </a:rPr>
              <a:t>a</a:t>
            </a:r>
            <a:r>
              <a:rPr sz="1400" spc="-20" dirty="0">
                <a:solidFill>
                  <a:srgbClr val="FFFF00"/>
                </a:solidFill>
                <a:latin typeface="Arial"/>
                <a:cs typeface="Arial"/>
              </a:rPr>
              <a:t> </a:t>
            </a:r>
            <a:r>
              <a:rPr sz="1400" dirty="0">
                <a:solidFill>
                  <a:srgbClr val="FFFF00"/>
                </a:solidFill>
                <a:latin typeface="Arial"/>
                <a:cs typeface="Arial"/>
              </a:rPr>
              <a:t>ceremony</a:t>
            </a:r>
            <a:r>
              <a:rPr sz="1400" spc="-20" dirty="0">
                <a:solidFill>
                  <a:srgbClr val="FFFF00"/>
                </a:solidFill>
                <a:latin typeface="Arial"/>
                <a:cs typeface="Arial"/>
              </a:rPr>
              <a:t> </a:t>
            </a:r>
            <a:r>
              <a:rPr sz="1400" dirty="0">
                <a:solidFill>
                  <a:srgbClr val="FFFF00"/>
                </a:solidFill>
                <a:latin typeface="Arial"/>
                <a:cs typeface="Arial"/>
              </a:rPr>
              <a:t>hosted</a:t>
            </a:r>
            <a:r>
              <a:rPr sz="1400" spc="-20" dirty="0">
                <a:solidFill>
                  <a:srgbClr val="FFFF00"/>
                </a:solidFill>
                <a:latin typeface="Arial"/>
                <a:cs typeface="Arial"/>
              </a:rPr>
              <a:t> </a:t>
            </a:r>
            <a:r>
              <a:rPr sz="1400" dirty="0">
                <a:solidFill>
                  <a:srgbClr val="FFFF00"/>
                </a:solidFill>
                <a:latin typeface="Arial"/>
                <a:cs typeface="Arial"/>
              </a:rPr>
              <a:t>by</a:t>
            </a:r>
            <a:r>
              <a:rPr sz="1400" spc="-20" dirty="0">
                <a:solidFill>
                  <a:srgbClr val="FFFF00"/>
                </a:solidFill>
                <a:latin typeface="Arial"/>
                <a:cs typeface="Arial"/>
              </a:rPr>
              <a:t> </a:t>
            </a:r>
            <a:r>
              <a:rPr sz="1400" dirty="0">
                <a:solidFill>
                  <a:srgbClr val="FFFF00"/>
                </a:solidFill>
                <a:latin typeface="Arial"/>
                <a:cs typeface="Arial"/>
              </a:rPr>
              <a:t>World</a:t>
            </a:r>
            <a:r>
              <a:rPr sz="1400" spc="-15" dirty="0">
                <a:solidFill>
                  <a:srgbClr val="FFFF00"/>
                </a:solidFill>
                <a:latin typeface="Arial"/>
                <a:cs typeface="Arial"/>
              </a:rPr>
              <a:t> </a:t>
            </a:r>
            <a:r>
              <a:rPr sz="1400" spc="-10" dirty="0">
                <a:solidFill>
                  <a:srgbClr val="FFFF00"/>
                </a:solidFill>
                <a:latin typeface="Arial"/>
                <a:cs typeface="Arial"/>
              </a:rPr>
              <a:t>Masters </a:t>
            </a:r>
            <a:r>
              <a:rPr sz="1400" dirty="0">
                <a:solidFill>
                  <a:srgbClr val="FFFF00"/>
                </a:solidFill>
                <a:latin typeface="Arial"/>
                <a:cs typeface="Arial"/>
              </a:rPr>
              <a:t>Hockey</a:t>
            </a:r>
            <a:r>
              <a:rPr sz="1400" spc="-25" dirty="0">
                <a:solidFill>
                  <a:srgbClr val="FFFF00"/>
                </a:solidFill>
                <a:latin typeface="Arial"/>
                <a:cs typeface="Arial"/>
              </a:rPr>
              <a:t> </a:t>
            </a:r>
            <a:r>
              <a:rPr sz="1400" dirty="0">
                <a:solidFill>
                  <a:srgbClr val="FFFF00"/>
                </a:solidFill>
                <a:latin typeface="Arial"/>
                <a:cs typeface="Arial"/>
              </a:rPr>
              <a:t>and</a:t>
            </a:r>
            <a:r>
              <a:rPr sz="1400" spc="-10" dirty="0">
                <a:solidFill>
                  <a:srgbClr val="FFFF00"/>
                </a:solidFill>
                <a:latin typeface="Arial"/>
                <a:cs typeface="Arial"/>
              </a:rPr>
              <a:t> </a:t>
            </a:r>
            <a:r>
              <a:rPr lang="en-AU" sz="1400" spc="-10" dirty="0">
                <a:solidFill>
                  <a:srgbClr val="FFFF00"/>
                </a:solidFill>
                <a:latin typeface="Arial"/>
                <a:cs typeface="Arial"/>
              </a:rPr>
              <a:t>Japan Masters Hockey</a:t>
            </a:r>
            <a:r>
              <a:rPr lang="en-AU" sz="1400" spc="-10" dirty="0">
                <a:solidFill>
                  <a:schemeClr val="bg1"/>
                </a:solidFill>
                <a:latin typeface="Arial"/>
                <a:cs typeface="Arial"/>
              </a:rPr>
              <a:t>.</a:t>
            </a:r>
            <a:r>
              <a:rPr sz="1400" spc="-35" dirty="0">
                <a:solidFill>
                  <a:srgbClr val="FFFF00"/>
                </a:solidFill>
                <a:latin typeface="Arial"/>
                <a:cs typeface="Arial"/>
              </a:rPr>
              <a:t> </a:t>
            </a:r>
            <a:r>
              <a:rPr sz="1400" dirty="0">
                <a:solidFill>
                  <a:srgbClr val="FFFF00"/>
                </a:solidFill>
                <a:latin typeface="Arial"/>
                <a:cs typeface="Arial"/>
              </a:rPr>
              <a:t>This</a:t>
            </a:r>
            <a:r>
              <a:rPr sz="1400" spc="-10" dirty="0">
                <a:solidFill>
                  <a:srgbClr val="FFFF00"/>
                </a:solidFill>
                <a:latin typeface="Arial"/>
                <a:cs typeface="Arial"/>
              </a:rPr>
              <a:t> </a:t>
            </a:r>
            <a:r>
              <a:rPr sz="1400" dirty="0">
                <a:solidFill>
                  <a:srgbClr val="FFFF00"/>
                </a:solidFill>
                <a:latin typeface="Arial"/>
                <a:cs typeface="Arial"/>
              </a:rPr>
              <a:t>will</a:t>
            </a:r>
            <a:r>
              <a:rPr sz="1400" spc="-10" dirty="0">
                <a:solidFill>
                  <a:srgbClr val="FFFF00"/>
                </a:solidFill>
                <a:latin typeface="Arial"/>
                <a:cs typeface="Arial"/>
              </a:rPr>
              <a:t> </a:t>
            </a:r>
            <a:r>
              <a:rPr sz="1400" dirty="0">
                <a:solidFill>
                  <a:srgbClr val="FFFF00"/>
                </a:solidFill>
                <a:latin typeface="Arial"/>
                <a:cs typeface="Arial"/>
              </a:rPr>
              <a:t>take</a:t>
            </a:r>
            <a:r>
              <a:rPr sz="1400" spc="-10" dirty="0">
                <a:solidFill>
                  <a:srgbClr val="FFFF00"/>
                </a:solidFill>
                <a:latin typeface="Arial"/>
                <a:cs typeface="Arial"/>
              </a:rPr>
              <a:t> </a:t>
            </a:r>
            <a:r>
              <a:rPr sz="1400" dirty="0">
                <a:solidFill>
                  <a:srgbClr val="FFFF00"/>
                </a:solidFill>
                <a:latin typeface="Arial"/>
                <a:cs typeface="Arial"/>
              </a:rPr>
              <a:t>place</a:t>
            </a:r>
            <a:r>
              <a:rPr sz="1400" spc="-10" dirty="0">
                <a:solidFill>
                  <a:srgbClr val="FFFF00"/>
                </a:solidFill>
                <a:latin typeface="Arial"/>
                <a:cs typeface="Arial"/>
              </a:rPr>
              <a:t> </a:t>
            </a:r>
            <a:r>
              <a:rPr sz="1400" dirty="0">
                <a:solidFill>
                  <a:srgbClr val="FFFF00"/>
                </a:solidFill>
                <a:latin typeface="Arial"/>
                <a:cs typeface="Arial"/>
              </a:rPr>
              <a:t>on</a:t>
            </a:r>
            <a:r>
              <a:rPr sz="1400" spc="-15" dirty="0">
                <a:solidFill>
                  <a:srgbClr val="FFFF00"/>
                </a:solidFill>
                <a:latin typeface="Arial"/>
                <a:cs typeface="Arial"/>
              </a:rPr>
              <a:t> </a:t>
            </a:r>
            <a:r>
              <a:rPr lang="en-AU" sz="1400" spc="-10" dirty="0">
                <a:solidFill>
                  <a:srgbClr val="FFFF00"/>
                </a:solidFill>
                <a:latin typeface="Arial"/>
                <a:cs typeface="Arial"/>
              </a:rPr>
              <a:t>Saturday 29th October</a:t>
            </a:r>
            <a:r>
              <a:rPr sz="1350" spc="209" baseline="24691" dirty="0">
                <a:solidFill>
                  <a:srgbClr val="FFFF00"/>
                </a:solidFill>
                <a:latin typeface="Arial"/>
                <a:cs typeface="Arial"/>
              </a:rPr>
              <a:t> </a:t>
            </a:r>
            <a:r>
              <a:rPr sz="1400" dirty="0">
                <a:solidFill>
                  <a:srgbClr val="FFFF00"/>
                </a:solidFill>
                <a:latin typeface="Arial"/>
                <a:cs typeface="Arial"/>
              </a:rPr>
              <a:t>on</a:t>
            </a:r>
            <a:r>
              <a:rPr sz="1400" spc="-15" dirty="0">
                <a:solidFill>
                  <a:srgbClr val="FFFF00"/>
                </a:solidFill>
                <a:latin typeface="Arial"/>
                <a:cs typeface="Arial"/>
              </a:rPr>
              <a:t> </a:t>
            </a:r>
            <a:r>
              <a:rPr lang="en-AU" sz="1400" spc="-15" dirty="0">
                <a:solidFill>
                  <a:srgbClr val="FFFF00"/>
                </a:solidFill>
                <a:latin typeface="Arial"/>
                <a:cs typeface="Arial"/>
              </a:rPr>
              <a:t>the Main </a:t>
            </a:r>
            <a:r>
              <a:rPr sz="1400" dirty="0">
                <a:solidFill>
                  <a:srgbClr val="FFFF00"/>
                </a:solidFill>
                <a:latin typeface="Arial"/>
                <a:cs typeface="Arial"/>
              </a:rPr>
              <a:t>Pitch</a:t>
            </a:r>
            <a:r>
              <a:rPr sz="1400" spc="-10" dirty="0">
                <a:solidFill>
                  <a:srgbClr val="FFFF00"/>
                </a:solidFill>
                <a:latin typeface="Arial"/>
                <a:cs typeface="Arial"/>
              </a:rPr>
              <a:t> </a:t>
            </a:r>
            <a:r>
              <a:rPr sz="1400" dirty="0">
                <a:solidFill>
                  <a:srgbClr val="FFFF00"/>
                </a:solidFill>
                <a:latin typeface="Arial"/>
                <a:cs typeface="Arial"/>
              </a:rPr>
              <a:t>at</a:t>
            </a:r>
            <a:r>
              <a:rPr sz="1400" spc="-15" dirty="0">
                <a:solidFill>
                  <a:srgbClr val="FFFF00"/>
                </a:solidFill>
                <a:latin typeface="Arial"/>
                <a:cs typeface="Arial"/>
              </a:rPr>
              <a:t> </a:t>
            </a:r>
            <a:r>
              <a:rPr lang="en-AU" sz="1400" spc="-15" dirty="0">
                <a:solidFill>
                  <a:srgbClr val="FFFF00"/>
                </a:solidFill>
                <a:latin typeface="Arial"/>
                <a:cs typeface="Arial"/>
              </a:rPr>
              <a:t>OHC from 4:00pm</a:t>
            </a:r>
            <a:r>
              <a:rPr lang="en-AU" sz="1400" spc="-10" dirty="0">
                <a:solidFill>
                  <a:srgbClr val="FF0000"/>
                </a:solidFill>
                <a:latin typeface="Arial"/>
                <a:cs typeface="Arial"/>
              </a:rPr>
              <a:t> </a:t>
            </a:r>
            <a:endParaRPr sz="1400" dirty="0">
              <a:solidFill>
                <a:schemeClr val="bg1"/>
              </a:solidFill>
              <a:latin typeface="Arial"/>
              <a:cs typeface="Arial"/>
            </a:endParaRPr>
          </a:p>
        </p:txBody>
      </p:sp>
    </p:spTree>
    <p:extLst>
      <p:ext uri="{BB962C8B-B14F-4D97-AF65-F5344CB8AC3E}">
        <p14:creationId xmlns:p14="http://schemas.microsoft.com/office/powerpoint/2010/main" val="1056611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2A6E14-EAF2-2ED7-29A0-6F935F4AF314}"/>
              </a:ext>
            </a:extLst>
          </p:cNvPr>
          <p:cNvSpPr txBox="1"/>
          <p:nvPr/>
        </p:nvSpPr>
        <p:spPr>
          <a:xfrm>
            <a:off x="165100" y="273050"/>
            <a:ext cx="6096000" cy="461665"/>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44546A"/>
                </a:solidFill>
                <a:effectLst/>
                <a:uLnTx/>
                <a:uFillTx/>
                <a:latin typeface="Open Sans" panose="020B0606030504020204" pitchFamily="34" charset="0"/>
                <a:ea typeface="Open Sans" panose="020B0606030504020204" pitchFamily="34" charset="0"/>
                <a:cs typeface="Open Sans" panose="020B0606030504020204" pitchFamily="34" charset="0"/>
              </a:rPr>
              <a:t>TRAVEL &amp; SIGHTSEEING - 1 </a:t>
            </a:r>
          </a:p>
        </p:txBody>
      </p:sp>
      <p:sp>
        <p:nvSpPr>
          <p:cNvPr id="5" name="object 13">
            <a:extLst>
              <a:ext uri="{FF2B5EF4-FFF2-40B4-BE49-F238E27FC236}">
                <a16:creationId xmlns:a16="http://schemas.microsoft.com/office/drawing/2014/main" id="{4355F5C9-14E6-7BB0-CB22-3B91BE856C55}"/>
              </a:ext>
            </a:extLst>
          </p:cNvPr>
          <p:cNvSpPr txBox="1"/>
          <p:nvPr/>
        </p:nvSpPr>
        <p:spPr>
          <a:xfrm>
            <a:off x="546101" y="1205110"/>
            <a:ext cx="4581421" cy="4310153"/>
          </a:xfrm>
          <a:prstGeom prst="rect">
            <a:avLst/>
          </a:prstGeom>
        </p:spPr>
        <p:txBody>
          <a:bodyPr vert="horz" wrap="square" lIns="0" tIns="52069" rIns="0" bIns="0" rtlCol="0">
            <a:spAutoFit/>
          </a:bodyPr>
          <a:lstStyle/>
          <a:p>
            <a:pPr marL="12700">
              <a:lnSpc>
                <a:spcPct val="100000"/>
              </a:lnSpc>
              <a:spcBef>
                <a:spcPts val="409"/>
              </a:spcBef>
            </a:pPr>
            <a:r>
              <a:rPr lang="en-A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Tokyo Airports</a:t>
            </a:r>
          </a:p>
          <a:p>
            <a:pPr marL="12700">
              <a:lnSpc>
                <a:spcPct val="100000"/>
              </a:lnSpc>
              <a:spcBef>
                <a:spcPts val="409"/>
              </a:spcBef>
            </a:pPr>
            <a:r>
              <a:rPr lang="en-AU" sz="1400" dirty="0">
                <a:solidFill>
                  <a:srgbClr val="FFFF00"/>
                </a:solidFill>
                <a:latin typeface="Arial"/>
                <a:cs typeface="Arial"/>
              </a:rPr>
              <a:t>For international travellers flying into Japan, Tokyo has two international airports – Narita &amp; Haneda. Both of these airports are well serviced by transport facilities into downtown Tokyo.</a:t>
            </a:r>
          </a:p>
          <a:p>
            <a:pPr marL="12700">
              <a:lnSpc>
                <a:spcPct val="100000"/>
              </a:lnSpc>
              <a:spcBef>
                <a:spcPts val="409"/>
              </a:spcBef>
            </a:pPr>
            <a:endParaRPr lang="en-AU" sz="1400" dirty="0">
              <a:solidFill>
                <a:srgbClr val="FFFF00"/>
              </a:solidFill>
              <a:latin typeface="Arial"/>
              <a:cs typeface="Arial"/>
            </a:endParaRPr>
          </a:p>
          <a:p>
            <a:pPr marL="12700">
              <a:lnSpc>
                <a:spcPct val="100000"/>
              </a:lnSpc>
              <a:spcBef>
                <a:spcPts val="409"/>
              </a:spcBef>
            </a:pPr>
            <a:r>
              <a:rPr lang="en-AU" sz="1400" dirty="0">
                <a:solidFill>
                  <a:srgbClr val="FFFF00"/>
                </a:solidFill>
                <a:latin typeface="Arial"/>
                <a:cs typeface="Arial"/>
              </a:rPr>
              <a:t>Distance and time from airport by train to central Tokyo:</a:t>
            </a:r>
          </a:p>
          <a:p>
            <a:pPr marL="12700">
              <a:lnSpc>
                <a:spcPct val="100000"/>
              </a:lnSpc>
              <a:spcBef>
                <a:spcPts val="409"/>
              </a:spcBef>
            </a:pPr>
            <a:r>
              <a:rPr lang="en-AU" sz="1400" dirty="0">
                <a:solidFill>
                  <a:schemeClr val="bg1"/>
                </a:solidFill>
                <a:latin typeface="Arial"/>
                <a:cs typeface="Arial"/>
              </a:rPr>
              <a:t>Narita Airport – 70km in 60 mins (Direct train)</a:t>
            </a:r>
          </a:p>
          <a:p>
            <a:pPr marL="12700">
              <a:lnSpc>
                <a:spcPct val="100000"/>
              </a:lnSpc>
              <a:spcBef>
                <a:spcPts val="409"/>
              </a:spcBef>
            </a:pPr>
            <a:r>
              <a:rPr lang="en-AU" sz="1400" dirty="0">
                <a:solidFill>
                  <a:schemeClr val="bg1"/>
                </a:solidFill>
                <a:latin typeface="Arial"/>
                <a:cs typeface="Arial"/>
              </a:rPr>
              <a:t>Haneda Airport – 20km in 30 mins (One train change)</a:t>
            </a:r>
          </a:p>
          <a:p>
            <a:pPr marL="12700">
              <a:lnSpc>
                <a:spcPct val="100000"/>
              </a:lnSpc>
              <a:spcBef>
                <a:spcPts val="409"/>
              </a:spcBef>
            </a:pPr>
            <a:endParaRPr lang="en-AU" sz="1400" dirty="0">
              <a:solidFill>
                <a:srgbClr val="FFFF00"/>
              </a:solidFill>
              <a:latin typeface="Arial"/>
              <a:cs typeface="Arial"/>
            </a:endParaRPr>
          </a:p>
          <a:p>
            <a:pPr marL="12700">
              <a:lnSpc>
                <a:spcPct val="100000"/>
              </a:lnSpc>
              <a:spcBef>
                <a:spcPts val="409"/>
              </a:spcBef>
            </a:pPr>
            <a:r>
              <a:rPr lang="en-AU" sz="1400" dirty="0">
                <a:solidFill>
                  <a:srgbClr val="FFFF00"/>
                </a:solidFill>
                <a:latin typeface="Arial"/>
                <a:cs typeface="Arial"/>
              </a:rPr>
              <a:t>Narita is larger with more facilities and more international airlines. Limousine express buses are also available from each airport, and take about the same time.</a:t>
            </a:r>
          </a:p>
          <a:p>
            <a:pPr marL="12700">
              <a:lnSpc>
                <a:spcPct val="100000"/>
              </a:lnSpc>
              <a:spcBef>
                <a:spcPts val="409"/>
              </a:spcBef>
            </a:pPr>
            <a:endParaRPr lang="en-AU" sz="1400" dirty="0">
              <a:solidFill>
                <a:srgbClr val="FFFF00"/>
              </a:solidFill>
              <a:latin typeface="Arial"/>
              <a:cs typeface="Arial"/>
            </a:endParaRPr>
          </a:p>
          <a:p>
            <a:pPr marL="12700">
              <a:lnSpc>
                <a:spcPct val="100000"/>
              </a:lnSpc>
              <a:spcBef>
                <a:spcPts val="409"/>
              </a:spcBef>
            </a:pPr>
            <a:r>
              <a:rPr lang="en-AU" sz="1400" dirty="0">
                <a:solidFill>
                  <a:srgbClr val="FFFF00"/>
                </a:solidFill>
                <a:latin typeface="Arial"/>
                <a:cs typeface="Arial"/>
              </a:rPr>
              <a:t>Further information can be found on the airport websites:</a:t>
            </a:r>
          </a:p>
          <a:p>
            <a:pPr marL="12700">
              <a:lnSpc>
                <a:spcPct val="100000"/>
              </a:lnSpc>
              <a:spcBef>
                <a:spcPts val="409"/>
              </a:spcBef>
            </a:pPr>
            <a:r>
              <a:rPr lang="en-AU" sz="1400" dirty="0">
                <a:solidFill>
                  <a:schemeClr val="bg1"/>
                </a:solidFill>
                <a:latin typeface="Arial"/>
                <a:cs typeface="Arial"/>
              </a:rPr>
              <a:t>Narita：https://www.narita-airport.jp/en/access</a:t>
            </a:r>
          </a:p>
          <a:p>
            <a:pPr marL="12700">
              <a:lnSpc>
                <a:spcPct val="100000"/>
              </a:lnSpc>
              <a:spcBef>
                <a:spcPts val="409"/>
              </a:spcBef>
            </a:pPr>
            <a:r>
              <a:rPr lang="en-AU" sz="1400" dirty="0">
                <a:solidFill>
                  <a:schemeClr val="bg1"/>
                </a:solidFill>
                <a:latin typeface="Arial"/>
                <a:cs typeface="Arial"/>
              </a:rPr>
              <a:t>Haneda：https://tokyo-haneda.com/en/access/index.html</a:t>
            </a:r>
            <a:endParaRPr sz="1500" dirty="0">
              <a:solidFill>
                <a:schemeClr val="bg1"/>
              </a:solidFill>
              <a:latin typeface="Arial"/>
              <a:cs typeface="Arial"/>
            </a:endParaRPr>
          </a:p>
        </p:txBody>
      </p:sp>
      <p:sp>
        <p:nvSpPr>
          <p:cNvPr id="9" name="object 13">
            <a:extLst>
              <a:ext uri="{FF2B5EF4-FFF2-40B4-BE49-F238E27FC236}">
                <a16:creationId xmlns:a16="http://schemas.microsoft.com/office/drawing/2014/main" id="{E2FDAEE0-F363-F519-6809-5FD5675D9672}"/>
              </a:ext>
            </a:extLst>
          </p:cNvPr>
          <p:cNvSpPr txBox="1"/>
          <p:nvPr/>
        </p:nvSpPr>
        <p:spPr>
          <a:xfrm>
            <a:off x="5565879" y="1205110"/>
            <a:ext cx="4495799" cy="3597138"/>
          </a:xfrm>
          <a:prstGeom prst="rect">
            <a:avLst/>
          </a:prstGeom>
        </p:spPr>
        <p:txBody>
          <a:bodyPr vert="horz" wrap="square" lIns="0" tIns="52069" rIns="0" bIns="0" rtlCol="0">
            <a:spAutoFit/>
          </a:bodyPr>
          <a:lstStyle/>
          <a:p>
            <a:pPr marL="12700">
              <a:lnSpc>
                <a:spcPct val="100000"/>
              </a:lnSpc>
              <a:spcBef>
                <a:spcPts val="409"/>
              </a:spcBef>
            </a:pPr>
            <a:r>
              <a:rPr lang="en-A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Japan Rail Pass</a:t>
            </a:r>
            <a:endParaRPr lang="en-AU" sz="1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409"/>
              </a:spcBef>
            </a:pPr>
            <a:r>
              <a:rPr lang="en-AU" sz="1400" dirty="0">
                <a:solidFill>
                  <a:srgbClr val="FFFF00"/>
                </a:solidFill>
                <a:latin typeface="Arial"/>
                <a:cs typeface="Arial"/>
              </a:rPr>
              <a:t>If you plan to travel around Japan during your visit for the World Cup, the best way to get around is by the super-express ‘Bullet Train’. So it is highly recommended that you purchase a ‘Japan Rail Pass’, because it can save you a lot of money. The Rail Pass is available for one-week, two-week, or three-week periods. The cost of a one-week pass is about the same as a round-trip ticket from Tokyo to Kyoto, but you would then have the cost-free option of travelling ANYWHERE else in Japan, and on many local lines and buses too – not only bullet trains. A voucher for a Rail Pass needs to be purchased from a travel agent in your home country before coming to Japan. More information can be found at：</a:t>
            </a:r>
            <a:r>
              <a:rPr lang="en-AU" sz="1400" dirty="0">
                <a:solidFill>
                  <a:srgbClr val="FFFF00"/>
                </a:solidFill>
                <a:latin typeface="Arial"/>
                <a:cs typeface="Arial"/>
                <a:hlinkClick r:id="rId2">
                  <a:extLst>
                    <a:ext uri="{A12FA001-AC4F-418D-AE19-62706E023703}">
                      <ahyp:hlinkClr xmlns:ahyp="http://schemas.microsoft.com/office/drawing/2018/hyperlinkcolor" val="tx"/>
                    </a:ext>
                  </a:extLst>
                </a:hlinkClick>
              </a:rPr>
              <a:t>https://japanrailpass.net/en/</a:t>
            </a:r>
            <a:endParaRPr lang="en-AU" sz="1400" dirty="0">
              <a:solidFill>
                <a:srgbClr val="FFFF00"/>
              </a:solidFill>
              <a:latin typeface="Arial"/>
              <a:cs typeface="Arial"/>
            </a:endParaRPr>
          </a:p>
          <a:p>
            <a:pPr>
              <a:lnSpc>
                <a:spcPct val="100000"/>
              </a:lnSpc>
            </a:pPr>
            <a:endParaRPr sz="1500" dirty="0">
              <a:solidFill>
                <a:srgbClr val="FFFF00"/>
              </a:solidFill>
              <a:latin typeface="Arial"/>
              <a:cs typeface="Arial"/>
            </a:endParaRPr>
          </a:p>
        </p:txBody>
      </p:sp>
      <p:pic>
        <p:nvPicPr>
          <p:cNvPr id="7" name="Picture 6" descr="A train on the railway tracks&#10;&#10;Description automatically generated with low confidence">
            <a:extLst>
              <a:ext uri="{FF2B5EF4-FFF2-40B4-BE49-F238E27FC236}">
                <a16:creationId xmlns:a16="http://schemas.microsoft.com/office/drawing/2014/main" id="{6A48C5D8-6D44-3700-B014-E14CF9C416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5879" y="4790163"/>
            <a:ext cx="3822700" cy="2457996"/>
          </a:xfrm>
          <a:prstGeom prst="rect">
            <a:avLst/>
          </a:prstGeom>
        </p:spPr>
      </p:pic>
    </p:spTree>
    <p:extLst>
      <p:ext uri="{BB962C8B-B14F-4D97-AF65-F5344CB8AC3E}">
        <p14:creationId xmlns:p14="http://schemas.microsoft.com/office/powerpoint/2010/main" val="647873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2A6E14-EAF2-2ED7-29A0-6F935F4AF314}"/>
              </a:ext>
            </a:extLst>
          </p:cNvPr>
          <p:cNvSpPr txBox="1"/>
          <p:nvPr/>
        </p:nvSpPr>
        <p:spPr>
          <a:xfrm>
            <a:off x="393700" y="273050"/>
            <a:ext cx="4953000" cy="461665"/>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TRAVEL &amp; SIGHTSEEING - 2</a:t>
            </a:r>
          </a:p>
        </p:txBody>
      </p:sp>
      <p:pic>
        <p:nvPicPr>
          <p:cNvPr id="5" name="Picture 4" descr="A tall tower in a city&#10;&#10;Description automatically generated with medium confidence">
            <a:extLst>
              <a:ext uri="{FF2B5EF4-FFF2-40B4-BE49-F238E27FC236}">
                <a16:creationId xmlns:a16="http://schemas.microsoft.com/office/drawing/2014/main" id="{289F26FF-B2E2-4BDA-DDBC-43A0830651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3899" y="2254277"/>
            <a:ext cx="2785841" cy="1855947"/>
          </a:xfrm>
          <a:prstGeom prst="rect">
            <a:avLst/>
          </a:prstGeom>
        </p:spPr>
      </p:pic>
      <p:pic>
        <p:nvPicPr>
          <p:cNvPr id="7" name="Picture 6" descr="A picture containing text, store, booth, colorful&#10;&#10;Description automatically generated">
            <a:extLst>
              <a:ext uri="{FF2B5EF4-FFF2-40B4-BE49-F238E27FC236}">
                <a16:creationId xmlns:a16="http://schemas.microsoft.com/office/drawing/2014/main" id="{C573AAB9-5161-A006-13AD-C565E43152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43008" y="2279062"/>
            <a:ext cx="2788643" cy="1855947"/>
          </a:xfrm>
          <a:prstGeom prst="rect">
            <a:avLst/>
          </a:prstGeom>
        </p:spPr>
      </p:pic>
      <p:pic>
        <p:nvPicPr>
          <p:cNvPr id="9" name="Picture 8" descr="A couple of people walk under an umbrella on a bridge&#10;&#10;Description automatically generated with medium confidence">
            <a:extLst>
              <a:ext uri="{FF2B5EF4-FFF2-40B4-BE49-F238E27FC236}">
                <a16:creationId xmlns:a16="http://schemas.microsoft.com/office/drawing/2014/main" id="{1FD24803-71C9-946C-8D42-7B7ED3423E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8978" y="2275576"/>
            <a:ext cx="2788642" cy="1856975"/>
          </a:xfrm>
          <a:prstGeom prst="rect">
            <a:avLst/>
          </a:prstGeom>
        </p:spPr>
      </p:pic>
      <p:pic>
        <p:nvPicPr>
          <p:cNvPr id="11" name="Picture 10" descr="A picture containing text, several&#10;&#10;Description automatically generated">
            <a:extLst>
              <a:ext uri="{FF2B5EF4-FFF2-40B4-BE49-F238E27FC236}">
                <a16:creationId xmlns:a16="http://schemas.microsoft.com/office/drawing/2014/main" id="{DCD273A6-C16E-009A-6812-FA1338C652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300" y="4266428"/>
            <a:ext cx="2807041" cy="1870191"/>
          </a:xfrm>
          <a:prstGeom prst="rect">
            <a:avLst/>
          </a:prstGeom>
        </p:spPr>
      </p:pic>
      <p:pic>
        <p:nvPicPr>
          <p:cNvPr id="15" name="Picture 14" descr="A statue in front of a bridge&#10;&#10;Description automatically generated with low confidence">
            <a:extLst>
              <a:ext uri="{FF2B5EF4-FFF2-40B4-BE49-F238E27FC236}">
                <a16:creationId xmlns:a16="http://schemas.microsoft.com/office/drawing/2014/main" id="{8B079EAB-30C0-BE9B-79AD-1057049639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1162" y="4266427"/>
            <a:ext cx="2786458" cy="1856975"/>
          </a:xfrm>
          <a:prstGeom prst="rect">
            <a:avLst/>
          </a:prstGeom>
        </p:spPr>
      </p:pic>
      <p:pic>
        <p:nvPicPr>
          <p:cNvPr id="16" name="Picture 15" descr="A group of people walking around a wooden structure&#10;&#10;Description automatically generated with low confidence">
            <a:extLst>
              <a:ext uri="{FF2B5EF4-FFF2-40B4-BE49-F238E27FC236}">
                <a16:creationId xmlns:a16="http://schemas.microsoft.com/office/drawing/2014/main" id="{F8028F84-58CA-C111-7F5C-B874C154EF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43008" y="4266427"/>
            <a:ext cx="2807383" cy="1870191"/>
          </a:xfrm>
          <a:prstGeom prst="rect">
            <a:avLst/>
          </a:prstGeom>
        </p:spPr>
      </p:pic>
      <p:pic>
        <p:nvPicPr>
          <p:cNvPr id="17" name="図 12" descr="時計, 座る, 記号, テーブル が含まれている画像&#10;&#10;自動的に生成された説明">
            <a:extLst>
              <a:ext uri="{FF2B5EF4-FFF2-40B4-BE49-F238E27FC236}">
                <a16:creationId xmlns:a16="http://schemas.microsoft.com/office/drawing/2014/main" id="{0D98278E-C356-ED56-7B9D-B048ACE87D4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4948" y="5988050"/>
            <a:ext cx="1447801" cy="1448964"/>
          </a:xfrm>
          <a:prstGeom prst="rect">
            <a:avLst/>
          </a:prstGeom>
        </p:spPr>
      </p:pic>
      <p:sp>
        <p:nvSpPr>
          <p:cNvPr id="18" name="object 13">
            <a:extLst>
              <a:ext uri="{FF2B5EF4-FFF2-40B4-BE49-F238E27FC236}">
                <a16:creationId xmlns:a16="http://schemas.microsoft.com/office/drawing/2014/main" id="{55E3C999-1431-77D4-785B-C68F63C5F6B4}"/>
              </a:ext>
            </a:extLst>
          </p:cNvPr>
          <p:cNvSpPr txBox="1"/>
          <p:nvPr/>
        </p:nvSpPr>
        <p:spPr>
          <a:xfrm>
            <a:off x="698500" y="1161839"/>
            <a:ext cx="9829800" cy="892488"/>
          </a:xfrm>
          <a:prstGeom prst="rect">
            <a:avLst/>
          </a:prstGeom>
        </p:spPr>
        <p:txBody>
          <a:bodyPr vert="horz" wrap="square" lIns="0" tIns="12700" rIns="0" bIns="0" rtlCol="0">
            <a:spAutoFit/>
          </a:bodyPr>
          <a:lstStyle/>
          <a:p>
            <a:pPr marL="12700">
              <a:lnSpc>
                <a:spcPct val="100000"/>
              </a:lnSpc>
              <a:spcBef>
                <a:spcPts val="100"/>
              </a:spcBef>
            </a:pPr>
            <a:r>
              <a:rPr lang="en-A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Tokyo City</a:t>
            </a:r>
            <a:endParaRPr sz="1450" dirty="0">
              <a:solidFill>
                <a:srgbClr val="FFFF00"/>
              </a:solidFill>
              <a:latin typeface="Arial"/>
              <a:cs typeface="Arial"/>
            </a:endParaRPr>
          </a:p>
          <a:p>
            <a:pPr marL="12700" marR="25400">
              <a:lnSpc>
                <a:spcPct val="97900"/>
              </a:lnSpc>
            </a:pPr>
            <a:r>
              <a:rPr lang="en-AU" sz="1400" dirty="0">
                <a:solidFill>
                  <a:srgbClr val="FFFF00"/>
                </a:solidFill>
                <a:latin typeface="Arial"/>
                <a:cs typeface="Arial"/>
              </a:rPr>
              <a:t>..is the largest metropolis in the world, with its unique contrasts in ancient and modern architecture</a:t>
            </a:r>
            <a:r>
              <a:rPr lang="en-AU" sz="1400" spc="-10" dirty="0">
                <a:solidFill>
                  <a:srgbClr val="FFFF00"/>
                </a:solidFill>
                <a:latin typeface="Arial"/>
                <a:cs typeface="Arial"/>
              </a:rPr>
              <a:t> – including temples &amp; gardens, and the Emperor’s Palace. Climb Tokyo Skytree or cross Rainbow Bridge on a driverless train. Then Tokyo really comes alive at night with it’s spectacular neon streets. Exploring is easy with Tokyo’s extensive system of trains and subways. </a:t>
            </a:r>
            <a:endParaRPr sz="1650" dirty="0">
              <a:solidFill>
                <a:srgbClr val="FFFF00"/>
              </a:solidFill>
              <a:latin typeface="Arial"/>
              <a:cs typeface="Arial"/>
            </a:endParaRPr>
          </a:p>
        </p:txBody>
      </p:sp>
    </p:spTree>
    <p:extLst>
      <p:ext uri="{BB962C8B-B14F-4D97-AF65-F5344CB8AC3E}">
        <p14:creationId xmlns:p14="http://schemas.microsoft.com/office/powerpoint/2010/main" val="3459314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tue of a person and a dog in front of a castle&#10;&#10;Description automatically generated with medium confidence">
            <a:extLst>
              <a:ext uri="{FF2B5EF4-FFF2-40B4-BE49-F238E27FC236}">
                <a16:creationId xmlns:a16="http://schemas.microsoft.com/office/drawing/2014/main" id="{0F59955B-6365-0E54-14BB-AE0990EB5F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87471" y="1568450"/>
            <a:ext cx="2976875" cy="1983848"/>
          </a:xfrm>
          <a:prstGeom prst="rect">
            <a:avLst/>
          </a:prstGeom>
        </p:spPr>
      </p:pic>
      <p:pic>
        <p:nvPicPr>
          <p:cNvPr id="5" name="Picture 4" descr="A picture containing sky, outdoor, automaton&#10;&#10;Description automatically generated">
            <a:extLst>
              <a:ext uri="{FF2B5EF4-FFF2-40B4-BE49-F238E27FC236}">
                <a16:creationId xmlns:a16="http://schemas.microsoft.com/office/drawing/2014/main" id="{7685DBE0-FAA6-389A-8D39-C123DFAEB8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4050" y="3751416"/>
            <a:ext cx="2960296" cy="1973530"/>
          </a:xfrm>
          <a:prstGeom prst="rect">
            <a:avLst/>
          </a:prstGeom>
        </p:spPr>
      </p:pic>
      <p:pic>
        <p:nvPicPr>
          <p:cNvPr id="7" name="Picture 6" descr="A boat on the water with a mountain in the background&#10;&#10;Description automatically generated with low confidence">
            <a:extLst>
              <a:ext uri="{FF2B5EF4-FFF2-40B4-BE49-F238E27FC236}">
                <a16:creationId xmlns:a16="http://schemas.microsoft.com/office/drawing/2014/main" id="{A3EAFDB0-E13A-8582-65C3-A0F12FDAD0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352" y="3744204"/>
            <a:ext cx="2937999" cy="1961282"/>
          </a:xfrm>
          <a:prstGeom prst="rect">
            <a:avLst/>
          </a:prstGeom>
        </p:spPr>
      </p:pic>
      <p:sp>
        <p:nvSpPr>
          <p:cNvPr id="8" name="object 13">
            <a:extLst>
              <a:ext uri="{FF2B5EF4-FFF2-40B4-BE49-F238E27FC236}">
                <a16:creationId xmlns:a16="http://schemas.microsoft.com/office/drawing/2014/main" id="{54212109-1EE8-50C9-3884-2A21C2F01C0A}"/>
              </a:ext>
            </a:extLst>
          </p:cNvPr>
          <p:cNvSpPr txBox="1"/>
          <p:nvPr/>
        </p:nvSpPr>
        <p:spPr>
          <a:xfrm>
            <a:off x="724538" y="1580945"/>
            <a:ext cx="5929625" cy="1792798"/>
          </a:xfrm>
          <a:prstGeom prst="rect">
            <a:avLst/>
          </a:prstGeom>
        </p:spPr>
        <p:txBody>
          <a:bodyPr vert="horz" wrap="square" lIns="0" tIns="12700" rIns="0" bIns="0" rtlCol="0">
            <a:spAutoFit/>
          </a:bodyPr>
          <a:lstStyle/>
          <a:p>
            <a:pPr marL="12700">
              <a:lnSpc>
                <a:spcPct val="100000"/>
              </a:lnSpc>
              <a:spcBef>
                <a:spcPts val="100"/>
              </a:spcBef>
            </a:pPr>
            <a:r>
              <a:rPr lang="en-A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Tokyo’s Surrounding</a:t>
            </a:r>
            <a:r>
              <a:rPr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AU"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A</a:t>
            </a:r>
            <a:r>
              <a:rPr sz="1600" b="1" spc="-20" dirty="0">
                <a:solidFill>
                  <a:schemeClr val="bg1"/>
                </a:solidFill>
                <a:latin typeface="Open Sans" panose="020B0606030504020204" pitchFamily="34" charset="0"/>
                <a:ea typeface="Open Sans" panose="020B0606030504020204" pitchFamily="34" charset="0"/>
                <a:cs typeface="Open Sans" panose="020B0606030504020204" pitchFamily="34" charset="0"/>
              </a:rPr>
              <a:t>rea</a:t>
            </a:r>
            <a:r>
              <a:rPr lang="en-AU" sz="1600" b="1" spc="-20" dirty="0">
                <a:solidFill>
                  <a:schemeClr val="bg1"/>
                </a:solidFill>
                <a:latin typeface="Open Sans" panose="020B0606030504020204" pitchFamily="34" charset="0"/>
                <a:ea typeface="Open Sans" panose="020B0606030504020204" pitchFamily="34" charset="0"/>
                <a:cs typeface="Open Sans" panose="020B0606030504020204" pitchFamily="34" charset="0"/>
              </a:rPr>
              <a:t>s</a:t>
            </a:r>
          </a:p>
          <a:p>
            <a:pPr marL="12700">
              <a:lnSpc>
                <a:spcPct val="100000"/>
              </a:lnSpc>
              <a:spcBef>
                <a:spcPts val="100"/>
              </a:spcBef>
            </a:pPr>
            <a:endParaRPr lang="en-AU" sz="1400" dirty="0">
              <a:solidFill>
                <a:srgbClr val="FFFF00"/>
              </a:solidFill>
              <a:latin typeface="Arial"/>
              <a:cs typeface="Arial"/>
            </a:endParaRPr>
          </a:p>
          <a:p>
            <a:pPr marL="12700">
              <a:lnSpc>
                <a:spcPct val="100000"/>
              </a:lnSpc>
              <a:spcBef>
                <a:spcPts val="100"/>
              </a:spcBef>
            </a:pPr>
            <a:r>
              <a:rPr lang="en-AU" sz="1400" dirty="0">
                <a:solidFill>
                  <a:srgbClr val="FFFF00"/>
                </a:solidFill>
                <a:latin typeface="Arial"/>
                <a:cs typeface="Arial"/>
              </a:rPr>
              <a:t>There are some great day-trips outside of Tokyo. Head to Tokyo Disneyland in nearby Chiba prefecture, or see the giant Gundam robot in action in neighbouring Yokohama City. Visit the Cup Noodles Museum there too. Further away you might get a glimpse of Fuji-san in Hakone. Then there is the majestic big Buddha in Kamakura. To the north there is Nikko with it’s incredible decorative temples and gorgeous waterfall. Enjoy! </a:t>
            </a:r>
            <a:endParaRPr sz="1400" dirty="0">
              <a:solidFill>
                <a:srgbClr val="FFFF00"/>
              </a:solidFill>
              <a:latin typeface="Arial"/>
              <a:cs typeface="Arial"/>
            </a:endParaRPr>
          </a:p>
        </p:txBody>
      </p:sp>
      <p:pic>
        <p:nvPicPr>
          <p:cNvPr id="10" name="Picture 9" descr="A group of people standing around a statue&#10;&#10;Description automatically generated with medium confidence">
            <a:extLst>
              <a:ext uri="{FF2B5EF4-FFF2-40B4-BE49-F238E27FC236}">
                <a16:creationId xmlns:a16="http://schemas.microsoft.com/office/drawing/2014/main" id="{F9AFE8F4-56A4-81DB-75B5-0F9B4C3AE6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88848" y="3746090"/>
            <a:ext cx="2937999" cy="1959396"/>
          </a:xfrm>
          <a:prstGeom prst="rect">
            <a:avLst/>
          </a:prstGeom>
        </p:spPr>
      </p:pic>
      <p:sp>
        <p:nvSpPr>
          <p:cNvPr id="9" name="TextBox 8">
            <a:extLst>
              <a:ext uri="{FF2B5EF4-FFF2-40B4-BE49-F238E27FC236}">
                <a16:creationId xmlns:a16="http://schemas.microsoft.com/office/drawing/2014/main" id="{8D72B87C-3505-0AE7-6672-6D45A5674917}"/>
              </a:ext>
            </a:extLst>
          </p:cNvPr>
          <p:cNvSpPr txBox="1"/>
          <p:nvPr/>
        </p:nvSpPr>
        <p:spPr>
          <a:xfrm>
            <a:off x="393700" y="273050"/>
            <a:ext cx="4572000" cy="461665"/>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TRAVEL &amp; SIGHTSEEING - 3</a:t>
            </a:r>
          </a:p>
        </p:txBody>
      </p:sp>
    </p:spTree>
    <p:extLst>
      <p:ext uri="{BB962C8B-B14F-4D97-AF65-F5344CB8AC3E}">
        <p14:creationId xmlns:p14="http://schemas.microsoft.com/office/powerpoint/2010/main" val="1562368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13">
            <a:extLst>
              <a:ext uri="{FF2B5EF4-FFF2-40B4-BE49-F238E27FC236}">
                <a16:creationId xmlns:a16="http://schemas.microsoft.com/office/drawing/2014/main" id="{54212109-1EE8-50C9-3884-2A21C2F01C0A}"/>
              </a:ext>
            </a:extLst>
          </p:cNvPr>
          <p:cNvSpPr txBox="1"/>
          <p:nvPr/>
        </p:nvSpPr>
        <p:spPr>
          <a:xfrm>
            <a:off x="469901" y="1263650"/>
            <a:ext cx="3962400" cy="4434547"/>
          </a:xfrm>
          <a:prstGeom prst="rect">
            <a:avLst/>
          </a:prstGeom>
        </p:spPr>
        <p:txBody>
          <a:bodyPr vert="horz" wrap="square" lIns="0" tIns="12700" rIns="0" bIns="0" rtlCol="0">
            <a:spAutoFit/>
          </a:bodyPr>
          <a:lstStyle/>
          <a:p>
            <a:pPr marL="12700">
              <a:lnSpc>
                <a:spcPct val="100000"/>
              </a:lnSpc>
              <a:spcBef>
                <a:spcPts val="100"/>
              </a:spcBef>
            </a:pPr>
            <a:r>
              <a:rPr lang="en-A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Shinagawa City – Home of the   Olympic Hockey Stadium</a:t>
            </a:r>
            <a:endParaRPr lang="en-AU" sz="1600" b="1" spc="-2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0"/>
              </a:spcBef>
            </a:pPr>
            <a:endParaRPr lang="en-AU" sz="1400" dirty="0">
              <a:solidFill>
                <a:srgbClr val="FFFF00"/>
              </a:solidFill>
              <a:latin typeface="Arial"/>
              <a:cs typeface="Arial"/>
            </a:endParaRPr>
          </a:p>
          <a:p>
            <a:pPr marL="12700">
              <a:lnSpc>
                <a:spcPct val="100000"/>
              </a:lnSpc>
              <a:spcBef>
                <a:spcPts val="100"/>
              </a:spcBef>
            </a:pPr>
            <a:r>
              <a:rPr lang="en-AU" sz="1400" dirty="0">
                <a:solidFill>
                  <a:srgbClr val="FFFF00"/>
                </a:solidFill>
                <a:latin typeface="Arial"/>
                <a:cs typeface="Arial"/>
              </a:rPr>
              <a:t>OHS is located within the Tokyo city ward called Shinagawa. As an important stopover from Tokyo on one of Japan’s main travel routes, the Shinagawa area was historically a busy hub for travellers and merchants. Nearby Tokyo </a:t>
            </a:r>
            <a:r>
              <a:rPr lang="en-AU" sz="1400" b="1" dirty="0">
                <a:solidFill>
                  <a:srgbClr val="FFFF00"/>
                </a:solidFill>
                <a:latin typeface="Arial"/>
                <a:cs typeface="Arial"/>
              </a:rPr>
              <a:t>Bay</a:t>
            </a:r>
            <a:r>
              <a:rPr lang="en-AU" sz="1400" dirty="0">
                <a:solidFill>
                  <a:srgbClr val="FFFF00"/>
                </a:solidFill>
                <a:latin typeface="Arial"/>
                <a:cs typeface="Arial"/>
              </a:rPr>
              <a:t> also provided water traffic and seafood resources. Even today there are still remnants of this history, including famous temples and shrines, and a few old shops and inns.  </a:t>
            </a:r>
          </a:p>
          <a:p>
            <a:pPr marL="12700">
              <a:lnSpc>
                <a:spcPct val="100000"/>
              </a:lnSpc>
              <a:spcBef>
                <a:spcPts val="100"/>
              </a:spcBef>
            </a:pPr>
            <a:endParaRPr lang="en-AU" sz="1400" dirty="0">
              <a:solidFill>
                <a:srgbClr val="FFFF00"/>
              </a:solidFill>
              <a:latin typeface="Arial"/>
              <a:cs typeface="Arial"/>
            </a:endParaRPr>
          </a:p>
          <a:p>
            <a:pPr marL="12700">
              <a:lnSpc>
                <a:spcPct val="100000"/>
              </a:lnSpc>
              <a:spcBef>
                <a:spcPts val="100"/>
              </a:spcBef>
            </a:pPr>
            <a:r>
              <a:rPr lang="en-AU" sz="1400" dirty="0">
                <a:solidFill>
                  <a:srgbClr val="FFFF00"/>
                </a:solidFill>
                <a:latin typeface="Arial"/>
                <a:cs typeface="Arial"/>
              </a:rPr>
              <a:t>Local tourist services can offer a number of  cultural ‘experiences’ including bay-cruising on a traditional ‘dinner-boat’, a Buddhist zazen session, tea ceremony, lacquer-ware or traditional sweets-making. There will be a information booth from Shinagawa City at OHS to assist you with sightseeing ideas and booking tours. </a:t>
            </a:r>
            <a:r>
              <a:rPr lang="en-AU" sz="1400" dirty="0">
                <a:solidFill>
                  <a:schemeClr val="bg1"/>
                </a:solidFill>
                <a:latin typeface="Arial"/>
                <a:cs typeface="Arial"/>
              </a:rPr>
              <a:t>Click here!  </a:t>
            </a:r>
          </a:p>
        </p:txBody>
      </p:sp>
      <p:pic>
        <p:nvPicPr>
          <p:cNvPr id="6" name="Picture 5" descr="A group of people wearing hats&#10;&#10;Description automatically generated with medium confidence">
            <a:extLst>
              <a:ext uri="{FF2B5EF4-FFF2-40B4-BE49-F238E27FC236}">
                <a16:creationId xmlns:a16="http://schemas.microsoft.com/office/drawing/2014/main" id="{72E7F3A2-DA0C-94C2-DEDA-32E0371041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03065" y="5475244"/>
            <a:ext cx="2443058" cy="1806033"/>
          </a:xfrm>
          <a:prstGeom prst="rect">
            <a:avLst/>
          </a:prstGeom>
        </p:spPr>
      </p:pic>
      <p:pic>
        <p:nvPicPr>
          <p:cNvPr id="17" name="Picture 16" descr="A picture containing outdoor, tree, brick, stone&#10;&#10;Description automatically generated">
            <a:extLst>
              <a:ext uri="{FF2B5EF4-FFF2-40B4-BE49-F238E27FC236}">
                <a16:creationId xmlns:a16="http://schemas.microsoft.com/office/drawing/2014/main" id="{C1553639-967A-0DF8-8239-79CCEBFBB1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9500" y="1700149"/>
            <a:ext cx="3313043" cy="2208696"/>
          </a:xfrm>
          <a:prstGeom prst="rect">
            <a:avLst/>
          </a:prstGeom>
        </p:spPr>
      </p:pic>
      <p:pic>
        <p:nvPicPr>
          <p:cNvPr id="19" name="Picture 18" descr="A picture containing outdoor&#10;&#10;Description automatically generated">
            <a:extLst>
              <a:ext uri="{FF2B5EF4-FFF2-40B4-BE49-F238E27FC236}">
                <a16:creationId xmlns:a16="http://schemas.microsoft.com/office/drawing/2014/main" id="{59E135F8-336C-E471-0A4D-3BFDC5C26E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76672" y="2588017"/>
            <a:ext cx="1854786" cy="1320828"/>
          </a:xfrm>
          <a:prstGeom prst="rect">
            <a:avLst/>
          </a:prstGeom>
        </p:spPr>
      </p:pic>
      <p:pic>
        <p:nvPicPr>
          <p:cNvPr id="15" name="Picture 14" descr="A bridge over water with a city in the background&#10;&#10;Description automatically generated with low confidence">
            <a:extLst>
              <a:ext uri="{FF2B5EF4-FFF2-40B4-BE49-F238E27FC236}">
                <a16:creationId xmlns:a16="http://schemas.microsoft.com/office/drawing/2014/main" id="{D92637F4-9BB8-1827-08B4-3F351EEF7E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3065" y="1178239"/>
            <a:ext cx="2602523" cy="1246909"/>
          </a:xfrm>
          <a:prstGeom prst="rect">
            <a:avLst/>
          </a:prstGeom>
        </p:spPr>
      </p:pic>
      <p:pic>
        <p:nvPicPr>
          <p:cNvPr id="21" name="Picture 20" descr="A group of people sitting at a table with food&#10;&#10;Description automatically generated with medium confidence">
            <a:extLst>
              <a:ext uri="{FF2B5EF4-FFF2-40B4-BE49-F238E27FC236}">
                <a16:creationId xmlns:a16="http://schemas.microsoft.com/office/drawing/2014/main" id="{9086DE99-AD33-A320-F84C-648ACEB169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75709" y="4086667"/>
            <a:ext cx="2770091" cy="1806033"/>
          </a:xfrm>
          <a:prstGeom prst="rect">
            <a:avLst/>
          </a:prstGeom>
        </p:spPr>
      </p:pic>
      <p:pic>
        <p:nvPicPr>
          <p:cNvPr id="23" name="Picture 22" descr="A person and person standing next to a moped&#10;&#10;Description automatically generated with low confidence">
            <a:extLst>
              <a:ext uri="{FF2B5EF4-FFF2-40B4-BE49-F238E27FC236}">
                <a16:creationId xmlns:a16="http://schemas.microsoft.com/office/drawing/2014/main" id="{4BD178D8-9449-EBDB-FCAB-A15F6D2DC5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26503" y="4086667"/>
            <a:ext cx="2098864" cy="1271311"/>
          </a:xfrm>
          <a:prstGeom prst="rect">
            <a:avLst/>
          </a:prstGeom>
        </p:spPr>
      </p:pic>
      <p:sp>
        <p:nvSpPr>
          <p:cNvPr id="10" name="TextBox 9">
            <a:extLst>
              <a:ext uri="{FF2B5EF4-FFF2-40B4-BE49-F238E27FC236}">
                <a16:creationId xmlns:a16="http://schemas.microsoft.com/office/drawing/2014/main" id="{8E7E0D9F-C5C4-60F7-7493-77821C13EFAF}"/>
              </a:ext>
            </a:extLst>
          </p:cNvPr>
          <p:cNvSpPr txBox="1"/>
          <p:nvPr/>
        </p:nvSpPr>
        <p:spPr>
          <a:xfrm>
            <a:off x="393700" y="273050"/>
            <a:ext cx="5105400" cy="461665"/>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TRAVEL &amp; SIGHTSEEING - 4</a:t>
            </a:r>
          </a:p>
        </p:txBody>
      </p:sp>
      <p:pic>
        <p:nvPicPr>
          <p:cNvPr id="2" name="図 2" descr="QR コード&#10;&#10;自動的に生成された説明">
            <a:extLst>
              <a:ext uri="{FF2B5EF4-FFF2-40B4-BE49-F238E27FC236}">
                <a16:creationId xmlns:a16="http://schemas.microsoft.com/office/drawing/2014/main" id="{0D5ADAEC-250C-57B9-A107-469E930E647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32387" y="5750090"/>
            <a:ext cx="628170" cy="628170"/>
          </a:xfrm>
          <a:prstGeom prst="rect">
            <a:avLst/>
          </a:prstGeom>
        </p:spPr>
      </p:pic>
      <p:sp>
        <p:nvSpPr>
          <p:cNvPr id="3" name="テキスト ボックス 10">
            <a:extLst>
              <a:ext uri="{FF2B5EF4-FFF2-40B4-BE49-F238E27FC236}">
                <a16:creationId xmlns:a16="http://schemas.microsoft.com/office/drawing/2014/main" id="{94964F22-3B6E-A7CD-29F5-BBD1831B6A89}"/>
              </a:ext>
            </a:extLst>
          </p:cNvPr>
          <p:cNvSpPr txBox="1"/>
          <p:nvPr/>
        </p:nvSpPr>
        <p:spPr>
          <a:xfrm>
            <a:off x="1860009" y="5648769"/>
            <a:ext cx="2729198" cy="578363"/>
          </a:xfrm>
          <a:prstGeom prst="rect">
            <a:avLst/>
          </a:prstGeom>
          <a:noFill/>
        </p:spPr>
        <p:txBody>
          <a:bodyPr wrap="square">
            <a:spAutoFit/>
          </a:bodyPr>
          <a:lstStyle/>
          <a:p>
            <a:r>
              <a:rPr lang="en-US" altLang="ja-JP" sz="1579" u="sng" kern="0" dirty="0">
                <a:solidFill>
                  <a:srgbClr val="FF0000"/>
                </a:solidFill>
                <a:latin typeface="ＭＳ Ｐゴシック" panose="020B0600070205080204" pitchFamily="50" charset="-128"/>
                <a:cs typeface="ＭＳ Ｐゴシック" panose="020B0600070205080204" pitchFamily="50" charset="-128"/>
                <a:hlinkClick r:id="rId9">
                  <a:extLst>
                    <a:ext uri="{A12FA001-AC4F-418D-AE19-62706E023703}">
                      <ahyp:hlinkClr xmlns:ahyp="http://schemas.microsoft.com/office/drawing/2018/hyperlinkcolor" val="tx"/>
                    </a:ext>
                  </a:extLst>
                </a:hlinkClick>
              </a:rPr>
              <a:t>https://shukuba.jp/hockey/</a:t>
            </a:r>
            <a:br>
              <a:rPr lang="en-US" altLang="ja-JP" sz="1579" kern="0" dirty="0">
                <a:solidFill>
                  <a:srgbClr val="FF0000"/>
                </a:solidFill>
                <a:latin typeface="ＭＳ Ｐゴシック" panose="020B0600070205080204" pitchFamily="50" charset="-128"/>
                <a:cs typeface="ＭＳ Ｐゴシック" panose="020B0600070205080204" pitchFamily="50" charset="-128"/>
              </a:rPr>
            </a:br>
            <a:endParaRPr lang="ja-JP" altLang="en-US" sz="1579" dirty="0">
              <a:solidFill>
                <a:srgbClr val="FF0000"/>
              </a:solidFill>
            </a:endParaRPr>
          </a:p>
        </p:txBody>
      </p:sp>
    </p:spTree>
    <p:extLst>
      <p:ext uri="{BB962C8B-B14F-4D97-AF65-F5344CB8AC3E}">
        <p14:creationId xmlns:p14="http://schemas.microsoft.com/office/powerpoint/2010/main" val="2573911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2CC865E4-44FD-4013-3857-F548DFBFE3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9900" y="2595736"/>
            <a:ext cx="3136638" cy="1809750"/>
          </a:xfrm>
          <a:prstGeom prst="rect">
            <a:avLst/>
          </a:prstGeom>
        </p:spPr>
      </p:pic>
      <p:pic>
        <p:nvPicPr>
          <p:cNvPr id="6" name="Picture 5" descr="A picture containing night sky&#10;&#10;Description automatically generated">
            <a:extLst>
              <a:ext uri="{FF2B5EF4-FFF2-40B4-BE49-F238E27FC236}">
                <a16:creationId xmlns:a16="http://schemas.microsoft.com/office/drawing/2014/main" id="{BC7ADF10-60A6-6070-5BA7-48D31837BB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7953" y="2595736"/>
            <a:ext cx="3889442" cy="1809750"/>
          </a:xfrm>
          <a:prstGeom prst="rect">
            <a:avLst/>
          </a:prstGeom>
        </p:spPr>
      </p:pic>
      <p:pic>
        <p:nvPicPr>
          <p:cNvPr id="9" name="Picture 8" descr="A picture containing colorful&#10;&#10;Description automatically generated">
            <a:extLst>
              <a:ext uri="{FF2B5EF4-FFF2-40B4-BE49-F238E27FC236}">
                <a16:creationId xmlns:a16="http://schemas.microsoft.com/office/drawing/2014/main" id="{F5D140AB-0E1A-20EF-6713-C3E8FBB2CD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3240" y="1155157"/>
            <a:ext cx="3488685" cy="2165893"/>
          </a:xfrm>
          <a:prstGeom prst="rect">
            <a:avLst/>
          </a:prstGeom>
        </p:spPr>
      </p:pic>
      <p:pic>
        <p:nvPicPr>
          <p:cNvPr id="11" name="Picture 10" descr="A picture containing outdoor object&#10;&#10;Description automatically generated">
            <a:extLst>
              <a:ext uri="{FF2B5EF4-FFF2-40B4-BE49-F238E27FC236}">
                <a16:creationId xmlns:a16="http://schemas.microsoft.com/office/drawing/2014/main" id="{70004C46-3594-6C23-A445-F41653EBDA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3070" y="4591594"/>
            <a:ext cx="3791657" cy="1809749"/>
          </a:xfrm>
          <a:prstGeom prst="rect">
            <a:avLst/>
          </a:prstGeom>
        </p:spPr>
      </p:pic>
      <p:pic>
        <p:nvPicPr>
          <p:cNvPr id="15" name="Picture 14" descr="A picture containing mammal&#10;&#10;Description automatically generated">
            <a:extLst>
              <a:ext uri="{FF2B5EF4-FFF2-40B4-BE49-F238E27FC236}">
                <a16:creationId xmlns:a16="http://schemas.microsoft.com/office/drawing/2014/main" id="{E817A0A1-5386-3A72-4BA3-EEED42E802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72083" y="4591594"/>
            <a:ext cx="2718677" cy="1816227"/>
          </a:xfrm>
          <a:prstGeom prst="rect">
            <a:avLst/>
          </a:prstGeom>
        </p:spPr>
      </p:pic>
      <p:sp>
        <p:nvSpPr>
          <p:cNvPr id="10" name="TextBox 9">
            <a:extLst>
              <a:ext uri="{FF2B5EF4-FFF2-40B4-BE49-F238E27FC236}">
                <a16:creationId xmlns:a16="http://schemas.microsoft.com/office/drawing/2014/main" id="{A8C89F64-AC85-BB4C-63BA-848920E021BF}"/>
              </a:ext>
            </a:extLst>
          </p:cNvPr>
          <p:cNvSpPr txBox="1"/>
          <p:nvPr/>
        </p:nvSpPr>
        <p:spPr>
          <a:xfrm>
            <a:off x="393700" y="273050"/>
            <a:ext cx="5699370" cy="461665"/>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TRAVEL &amp; SIGHTSEEING - </a:t>
            </a:r>
            <a:r>
              <a:rPr lang="en-AU" sz="2400" b="1" spc="-10" dirty="0">
                <a:solidFill>
                  <a:srgbClr val="002060"/>
                </a:solidFill>
                <a:latin typeface="Open Sans" panose="020B0606030504020204" pitchFamily="34" charset="0"/>
                <a:ea typeface="Open Sans" panose="020B0606030504020204" pitchFamily="34" charset="0"/>
                <a:cs typeface="Open Sans" panose="020B0606030504020204" pitchFamily="34" charset="0"/>
              </a:rPr>
              <a:t>5</a:t>
            </a:r>
            <a:endParaRPr kumimoji="0" lang="en-AU" sz="2400" b="1" i="0" u="none" strike="noStrike" kern="1200" cap="none" spc="-1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object 13">
            <a:extLst>
              <a:ext uri="{FF2B5EF4-FFF2-40B4-BE49-F238E27FC236}">
                <a16:creationId xmlns:a16="http://schemas.microsoft.com/office/drawing/2014/main" id="{54212109-1EE8-50C9-3884-2A21C2F01C0A}"/>
              </a:ext>
            </a:extLst>
          </p:cNvPr>
          <p:cNvSpPr txBox="1"/>
          <p:nvPr/>
        </p:nvSpPr>
        <p:spPr>
          <a:xfrm>
            <a:off x="553087" y="1194491"/>
            <a:ext cx="5929625" cy="1133644"/>
          </a:xfrm>
          <a:prstGeom prst="rect">
            <a:avLst/>
          </a:prstGeom>
        </p:spPr>
        <p:txBody>
          <a:bodyPr vert="horz" wrap="square" lIns="0" tIns="12700" rIns="0" bIns="0" rtlCol="0">
            <a:spAutoFit/>
          </a:bodyPr>
          <a:lstStyle/>
          <a:p>
            <a:pPr marL="12700">
              <a:lnSpc>
                <a:spcPct val="100000"/>
              </a:lnSpc>
              <a:spcBef>
                <a:spcPts val="100"/>
              </a:spcBef>
            </a:pPr>
            <a:r>
              <a:rPr lang="en-A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Shinagawa - Home of Hockey…. And Horse Racing!</a:t>
            </a:r>
            <a:endParaRPr lang="en-AU" sz="1600" b="1" spc="-2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lang="en-AU" sz="1400" dirty="0">
                <a:solidFill>
                  <a:srgbClr val="FFFF00"/>
                </a:solidFill>
                <a:latin typeface="Arial"/>
                <a:cs typeface="Arial"/>
              </a:rPr>
              <a:t>The area near the hockey stadium is also very famous among Tokyo people for it’s horse racing venue - Oi Keibajo. There aren’t any actual races while  the World Cup is on, but you can still enjoy the </a:t>
            </a:r>
            <a:r>
              <a:rPr kumimoji="0" lang="en-AU" sz="1400" b="0" i="0" u="none" strike="noStrike" kern="1200" cap="none" spc="0" normalizeH="0" baseline="0" noProof="0" dirty="0">
                <a:ln>
                  <a:noFill/>
                </a:ln>
                <a:solidFill>
                  <a:srgbClr val="FFFF00"/>
                </a:solidFill>
                <a:effectLst/>
                <a:uLnTx/>
                <a:uFillTx/>
                <a:latin typeface="Arial"/>
                <a:ea typeface="+mn-ea"/>
                <a:cs typeface="Arial"/>
              </a:rPr>
              <a:t>well-known colourful night-time illuminations at the track</a:t>
            </a:r>
            <a:r>
              <a:rPr kumimoji="0" lang="en-AU" sz="1400" b="0" i="0" u="none" strike="noStrike" kern="1200" cap="none" spc="0" normalizeH="0" baseline="0" noProof="0" dirty="0">
                <a:ln>
                  <a:noFill/>
                </a:ln>
                <a:solidFill>
                  <a:srgbClr val="FF0000"/>
                </a:solidFill>
                <a:effectLst/>
                <a:uLnTx/>
                <a:uFillTx/>
                <a:latin typeface="Arial"/>
                <a:ea typeface="+mn-ea"/>
                <a:cs typeface="Arial"/>
              </a:rPr>
              <a:t> </a:t>
            </a:r>
            <a:r>
              <a:rPr kumimoji="0" lang="en-AU" sz="1400" b="0" i="0" u="none" strike="noStrike" kern="1200" cap="none" spc="0" normalizeH="0" baseline="0" noProof="0" dirty="0">
                <a:ln>
                  <a:noFill/>
                </a:ln>
                <a:solidFill>
                  <a:schemeClr val="bg1"/>
                </a:solidFill>
                <a:effectLst/>
                <a:uLnTx/>
                <a:uFillTx/>
                <a:latin typeface="Arial"/>
                <a:ea typeface="+mn-ea"/>
                <a:cs typeface="Arial"/>
              </a:rPr>
              <a:t>(Sat Oct 22nd &amp; Sun 23rd Oct)</a:t>
            </a:r>
          </a:p>
        </p:txBody>
      </p:sp>
      <p:sp>
        <p:nvSpPr>
          <p:cNvPr id="2" name="object 13">
            <a:extLst>
              <a:ext uri="{FF2B5EF4-FFF2-40B4-BE49-F238E27FC236}">
                <a16:creationId xmlns:a16="http://schemas.microsoft.com/office/drawing/2014/main" id="{ACBC279C-C29B-DE59-7466-C243C87038BE}"/>
              </a:ext>
            </a:extLst>
          </p:cNvPr>
          <p:cNvSpPr txBox="1"/>
          <p:nvPr/>
        </p:nvSpPr>
        <p:spPr>
          <a:xfrm>
            <a:off x="553087" y="4591594"/>
            <a:ext cx="2416686" cy="1090042"/>
          </a:xfrm>
          <a:prstGeom prst="rect">
            <a:avLst/>
          </a:prstGeom>
        </p:spPr>
        <p:txBody>
          <a:bodyPr vert="horz" wrap="square" lIns="0" tIns="12700" rIns="0" bIns="0" rtlCol="0">
            <a:spAutoFit/>
          </a:bodyPr>
          <a:lstStyle/>
          <a:p>
            <a:pPr marL="12700">
              <a:lnSpc>
                <a:spcPct val="100000"/>
              </a:lnSpc>
              <a:spcBef>
                <a:spcPts val="100"/>
              </a:spcBef>
            </a:pPr>
            <a:r>
              <a:rPr lang="en-US" sz="1400" dirty="0">
                <a:solidFill>
                  <a:srgbClr val="FFFF00"/>
                </a:solidFill>
                <a:latin typeface="Arial"/>
                <a:cs typeface="Arial"/>
              </a:rPr>
              <a:t>All World Cup participants will be receiving a </a:t>
            </a:r>
            <a:r>
              <a:rPr lang="en-US" sz="1400" dirty="0">
                <a:solidFill>
                  <a:srgbClr val="FFFFFF"/>
                </a:solidFill>
                <a:latin typeface="Arial"/>
                <a:cs typeface="Arial"/>
              </a:rPr>
              <a:t>Free Ticket </a:t>
            </a:r>
            <a:r>
              <a:rPr lang="en-US" sz="1400" dirty="0">
                <a:solidFill>
                  <a:srgbClr val="FFFF00"/>
                </a:solidFill>
                <a:latin typeface="Arial"/>
                <a:cs typeface="Arial"/>
              </a:rPr>
              <a:t>at the Hockey Stadium on October 18th for the  illumination show!</a:t>
            </a:r>
            <a:endParaRPr sz="1400" dirty="0">
              <a:solidFill>
                <a:srgbClr val="FFFF00"/>
              </a:solidFill>
              <a:latin typeface="Arial"/>
              <a:cs typeface="Arial"/>
            </a:endParaRPr>
          </a:p>
        </p:txBody>
      </p:sp>
    </p:spTree>
    <p:extLst>
      <p:ext uri="{BB962C8B-B14F-4D97-AF65-F5344CB8AC3E}">
        <p14:creationId xmlns:p14="http://schemas.microsoft.com/office/powerpoint/2010/main" val="17895914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2A6E14-EAF2-2ED7-29A0-6F935F4AF314}"/>
              </a:ext>
            </a:extLst>
          </p:cNvPr>
          <p:cNvSpPr txBox="1"/>
          <p:nvPr/>
        </p:nvSpPr>
        <p:spPr>
          <a:xfrm>
            <a:off x="393700" y="273050"/>
            <a:ext cx="5346914" cy="461665"/>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lang="en-AU" sz="2400" b="1" spc="-10" dirty="0">
                <a:solidFill>
                  <a:srgbClr val="44546A"/>
                </a:solidFill>
                <a:latin typeface="Open Sans" panose="020B0606030504020204" pitchFamily="34" charset="0"/>
                <a:ea typeface="Open Sans" panose="020B0606030504020204" pitchFamily="34" charset="0"/>
                <a:cs typeface="Open Sans" panose="020B0606030504020204" pitchFamily="34" charset="0"/>
              </a:rPr>
              <a:t>GENERAL INFORMATION</a:t>
            </a:r>
            <a:r>
              <a:rPr kumimoji="0" lang="en-AU" sz="2400" b="1" i="0" u="none" strike="noStrike" kern="1200" cap="none" spc="-10" normalizeH="0" baseline="0" noProof="0" dirty="0">
                <a:ln>
                  <a:noFill/>
                </a:ln>
                <a:solidFill>
                  <a:srgbClr val="44546A"/>
                </a:solidFill>
                <a:effectLst/>
                <a:uLnTx/>
                <a:uFillTx/>
                <a:latin typeface="Open Sans" panose="020B0606030504020204" pitchFamily="34" charset="0"/>
                <a:ea typeface="Open Sans" panose="020B0606030504020204" pitchFamily="34" charset="0"/>
                <a:cs typeface="Open Sans" panose="020B0606030504020204" pitchFamily="34" charset="0"/>
              </a:rPr>
              <a:t> - 1</a:t>
            </a:r>
          </a:p>
        </p:txBody>
      </p:sp>
      <p:sp>
        <p:nvSpPr>
          <p:cNvPr id="5" name="object 5">
            <a:extLst>
              <a:ext uri="{FF2B5EF4-FFF2-40B4-BE49-F238E27FC236}">
                <a16:creationId xmlns:a16="http://schemas.microsoft.com/office/drawing/2014/main" id="{38085B68-C16E-47CC-2440-2A6FE61D7B72}"/>
              </a:ext>
            </a:extLst>
          </p:cNvPr>
          <p:cNvSpPr txBox="1"/>
          <p:nvPr/>
        </p:nvSpPr>
        <p:spPr>
          <a:xfrm>
            <a:off x="622300" y="1263650"/>
            <a:ext cx="8839200" cy="4449295"/>
          </a:xfrm>
          <a:prstGeom prst="rect">
            <a:avLst/>
          </a:prstGeom>
        </p:spPr>
        <p:txBody>
          <a:bodyPr vert="horz" wrap="square" lIns="0" tIns="83185" rIns="0" bIns="0" rtlCol="0">
            <a:spAutoFit/>
          </a:bodyPr>
          <a:lstStyle/>
          <a:p>
            <a:pPr marL="50800">
              <a:lnSpc>
                <a:spcPct val="100000"/>
              </a:lnSpc>
              <a:spcBef>
                <a:spcPts val="655"/>
              </a:spcBef>
            </a:pPr>
            <a:r>
              <a:rPr lang="en-AU" sz="1600" b="1" spc="-10" dirty="0">
                <a:solidFill>
                  <a:schemeClr val="bg1"/>
                </a:solidFill>
                <a:latin typeface="Arial"/>
                <a:cs typeface="Arial"/>
              </a:rPr>
              <a:t>Weather &amp; Temperatures in October</a:t>
            </a:r>
          </a:p>
          <a:p>
            <a:pPr marL="50800">
              <a:lnSpc>
                <a:spcPct val="100000"/>
              </a:lnSpc>
              <a:spcBef>
                <a:spcPts val="655"/>
              </a:spcBef>
            </a:pPr>
            <a:r>
              <a:rPr lang="en-AU" sz="1400" spc="-10" dirty="0">
                <a:solidFill>
                  <a:srgbClr val="FFFF00"/>
                </a:solidFill>
                <a:latin typeface="Arial"/>
                <a:cs typeface="Arial"/>
              </a:rPr>
              <a:t>Autumn is the  best time of year to visit Japan, with comfortable temperatures 25-15</a:t>
            </a:r>
            <a:r>
              <a:rPr lang="en-AU" sz="1400" spc="-10" dirty="0">
                <a:solidFill>
                  <a:srgbClr val="FFFF00"/>
                </a:solidFill>
                <a:latin typeface="Arial" panose="020B0604020202020204" pitchFamily="34" charset="0"/>
                <a:cs typeface="Arial" panose="020B0604020202020204" pitchFamily="34" charset="0"/>
              </a:rPr>
              <a:t>°C</a:t>
            </a:r>
            <a:r>
              <a:rPr lang="en-AU" sz="1400" spc="-10" dirty="0">
                <a:solidFill>
                  <a:srgbClr val="FFFF00"/>
                </a:solidFill>
                <a:latin typeface="Arial"/>
                <a:cs typeface="Arial"/>
              </a:rPr>
              <a:t>. You will need a light jacket and a warm undershirt for the cooler days. Predictions are that this October may be a little wetter than usual so bring a fold-up umbrella just in case. Also bring a hat, sunscreen, and sunglasses for the sunnier days.</a:t>
            </a:r>
          </a:p>
          <a:p>
            <a:pPr marL="50800">
              <a:lnSpc>
                <a:spcPct val="100000"/>
              </a:lnSpc>
              <a:spcBef>
                <a:spcPts val="655"/>
              </a:spcBef>
            </a:pPr>
            <a:endParaRPr lang="en-AU" sz="400" spc="-10" dirty="0">
              <a:solidFill>
                <a:schemeClr val="bg1"/>
              </a:solidFill>
              <a:latin typeface="Arial"/>
              <a:cs typeface="Arial"/>
            </a:endParaRPr>
          </a:p>
          <a:p>
            <a:pPr marL="50800">
              <a:lnSpc>
                <a:spcPct val="100000"/>
              </a:lnSpc>
              <a:spcBef>
                <a:spcPts val="655"/>
              </a:spcBef>
            </a:pPr>
            <a:r>
              <a:rPr lang="en-AU" sz="1600" b="1" dirty="0">
                <a:solidFill>
                  <a:schemeClr val="bg1"/>
                </a:solidFill>
                <a:latin typeface="Arial"/>
                <a:cs typeface="Arial"/>
              </a:rPr>
              <a:t>Electricity and Sockets</a:t>
            </a:r>
          </a:p>
          <a:p>
            <a:pPr marL="50800">
              <a:lnSpc>
                <a:spcPct val="100000"/>
              </a:lnSpc>
              <a:spcBef>
                <a:spcPts val="655"/>
              </a:spcBef>
            </a:pPr>
            <a:r>
              <a:rPr lang="en-AU" sz="1400" dirty="0">
                <a:solidFill>
                  <a:srgbClr val="FFFF00"/>
                </a:solidFill>
                <a:latin typeface="Arial"/>
                <a:cs typeface="Arial"/>
              </a:rPr>
              <a:t>The voltage in Japan is 100V while the frequency is 50Hz/60Hz in Japan and 50Hz in Tokyo. The sockets, as </a:t>
            </a:r>
            <a:r>
              <a:rPr lang="en-AU" sz="1400" dirty="0">
                <a:solidFill>
                  <a:srgbClr val="FF0000"/>
                </a:solidFill>
                <a:latin typeface="Arial"/>
                <a:cs typeface="Arial"/>
              </a:rPr>
              <a:t>illustrated, </a:t>
            </a:r>
            <a:r>
              <a:rPr lang="en-AU" sz="1400" dirty="0">
                <a:solidFill>
                  <a:srgbClr val="FFFF00"/>
                </a:solidFill>
                <a:latin typeface="Arial"/>
                <a:cs typeface="Arial"/>
              </a:rPr>
              <a:t>will be used in all buildings and are compatible with A type plugs (the type with a two flat pins). Multiregion adaptors will be available to purchase at nearby convenience stores. Foreign appliances will most likely require adapters and/or transformers.</a:t>
            </a:r>
          </a:p>
          <a:p>
            <a:pPr marL="50800">
              <a:lnSpc>
                <a:spcPct val="100000"/>
              </a:lnSpc>
              <a:spcBef>
                <a:spcPts val="655"/>
              </a:spcBef>
            </a:pPr>
            <a:r>
              <a:rPr lang="en-AU" sz="1600" b="1" dirty="0">
                <a:solidFill>
                  <a:schemeClr val="bg1"/>
                </a:solidFill>
                <a:latin typeface="Arial"/>
                <a:cs typeface="Arial"/>
              </a:rPr>
              <a:t>Tap water</a:t>
            </a:r>
          </a:p>
          <a:p>
            <a:pPr marL="50800">
              <a:lnSpc>
                <a:spcPct val="100000"/>
              </a:lnSpc>
              <a:spcBef>
                <a:spcPts val="655"/>
              </a:spcBef>
            </a:pPr>
            <a:r>
              <a:rPr lang="en-AU" sz="1400" dirty="0">
                <a:solidFill>
                  <a:srgbClr val="FFFF00"/>
                </a:solidFill>
                <a:latin typeface="Arial"/>
                <a:cs typeface="Arial"/>
              </a:rPr>
              <a:t>Tokyo’s tap water is completely safe to drink and conforms to strict quality regulations. Bottled water is also available at convenience stores and out of the seemingly endless number of vending machines.</a:t>
            </a:r>
          </a:p>
          <a:p>
            <a:pPr marL="50800">
              <a:lnSpc>
                <a:spcPct val="100000"/>
              </a:lnSpc>
              <a:spcBef>
                <a:spcPts val="655"/>
              </a:spcBef>
            </a:pPr>
            <a:r>
              <a:rPr lang="en-AU" sz="1600" b="1" dirty="0">
                <a:solidFill>
                  <a:schemeClr val="bg1"/>
                </a:solidFill>
                <a:latin typeface="Arial"/>
                <a:cs typeface="Arial"/>
              </a:rPr>
              <a:t>Language</a:t>
            </a:r>
          </a:p>
          <a:p>
            <a:pPr marL="50800">
              <a:lnSpc>
                <a:spcPct val="100000"/>
              </a:lnSpc>
              <a:spcBef>
                <a:spcPts val="655"/>
              </a:spcBef>
            </a:pPr>
            <a:r>
              <a:rPr lang="en-AU" sz="1400" dirty="0">
                <a:solidFill>
                  <a:srgbClr val="FFFF00"/>
                </a:solidFill>
                <a:latin typeface="Arial"/>
                <a:cs typeface="Arial"/>
              </a:rPr>
              <a:t>Standard Japanese is the main language in Japan, but Tokyo is becoming a much more foreigner-friendly city. Especially in the major tourist areas, English can be generally understood.</a:t>
            </a:r>
          </a:p>
          <a:p>
            <a:pPr>
              <a:lnSpc>
                <a:spcPct val="100000"/>
              </a:lnSpc>
            </a:pPr>
            <a:endParaRPr sz="1500" dirty="0">
              <a:solidFill>
                <a:srgbClr val="FFFF00"/>
              </a:solidFill>
              <a:latin typeface="Arial"/>
              <a:cs typeface="Arial"/>
            </a:endParaRPr>
          </a:p>
        </p:txBody>
      </p:sp>
      <p:pic>
        <p:nvPicPr>
          <p:cNvPr id="2" name="Picture 1" descr="A picture containing clipart&#10;&#10;Description automatically generated">
            <a:extLst>
              <a:ext uri="{FF2B5EF4-FFF2-40B4-BE49-F238E27FC236}">
                <a16:creationId xmlns:a16="http://schemas.microsoft.com/office/drawing/2014/main" id="{C324A6F8-D64D-9054-1704-E72F45922A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1300" y="5460696"/>
            <a:ext cx="1752600" cy="1664307"/>
          </a:xfrm>
          <a:prstGeom prst="rect">
            <a:avLst/>
          </a:prstGeom>
        </p:spPr>
      </p:pic>
      <p:sp>
        <p:nvSpPr>
          <p:cNvPr id="4" name="TextBox 3">
            <a:extLst>
              <a:ext uri="{FF2B5EF4-FFF2-40B4-BE49-F238E27FC236}">
                <a16:creationId xmlns:a16="http://schemas.microsoft.com/office/drawing/2014/main" id="{DEE88837-796F-3413-9107-06077F2C380A}"/>
              </a:ext>
            </a:extLst>
          </p:cNvPr>
          <p:cNvSpPr txBox="1"/>
          <p:nvPr/>
        </p:nvSpPr>
        <p:spPr>
          <a:xfrm>
            <a:off x="5346700" y="5926530"/>
            <a:ext cx="2286000" cy="492443"/>
          </a:xfrm>
          <a:prstGeom prst="rect">
            <a:avLst/>
          </a:prstGeom>
          <a:noFill/>
        </p:spPr>
        <p:txBody>
          <a:bodyPr wrap="square" rtlCol="0">
            <a:spAutoFit/>
          </a:bodyPr>
          <a:lstStyle/>
          <a:p>
            <a:pPr algn="r"/>
            <a:r>
              <a:rPr lang="en-AU" sz="1300" b="1" dirty="0">
                <a:solidFill>
                  <a:schemeClr val="bg1"/>
                </a:solidFill>
                <a:latin typeface="Arial" panose="020B0604020202020204" pitchFamily="34" charset="0"/>
                <a:cs typeface="Arial" panose="020B0604020202020204" pitchFamily="34" charset="0"/>
              </a:rPr>
              <a:t>Shinakamon – Seagull mascot for Shinagawa city</a:t>
            </a:r>
          </a:p>
        </p:txBody>
      </p:sp>
    </p:spTree>
    <p:extLst>
      <p:ext uri="{BB962C8B-B14F-4D97-AF65-F5344CB8AC3E}">
        <p14:creationId xmlns:p14="http://schemas.microsoft.com/office/powerpoint/2010/main" val="751775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2A6E14-EAF2-2ED7-29A0-6F935F4AF314}"/>
              </a:ext>
            </a:extLst>
          </p:cNvPr>
          <p:cNvSpPr txBox="1"/>
          <p:nvPr/>
        </p:nvSpPr>
        <p:spPr>
          <a:xfrm>
            <a:off x="336969" y="267429"/>
            <a:ext cx="4857331" cy="843821"/>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44546A"/>
                </a:solidFill>
                <a:effectLst/>
                <a:uLnTx/>
                <a:uFillTx/>
                <a:latin typeface="Open Sans" panose="020B0606030504020204" pitchFamily="34" charset="0"/>
                <a:ea typeface="Open Sans" panose="020B0606030504020204" pitchFamily="34" charset="0"/>
                <a:cs typeface="Open Sans" panose="020B0606030504020204" pitchFamily="34" charset="0"/>
              </a:rPr>
              <a:t>GENERAL INFORMATION – 2</a:t>
            </a:r>
          </a:p>
          <a:p>
            <a:pPr marL="128905" marR="0" lvl="0" indent="0" algn="l" defTabSz="914400" rtl="0" eaLnBrk="1" fontAlgn="auto" latinLnBrk="0" hangingPunct="1">
              <a:lnSpc>
                <a:spcPct val="100000"/>
              </a:lnSpc>
              <a:spcBef>
                <a:spcPts val="100"/>
              </a:spcBef>
              <a:spcAft>
                <a:spcPts val="0"/>
              </a:spcAft>
              <a:buClrTx/>
              <a:buSzTx/>
              <a:buFontTx/>
              <a:buNone/>
              <a:tabLst/>
              <a:defRPr/>
            </a:pPr>
            <a:endParaRPr kumimoji="0" lang="en-AU" sz="2400" b="1" i="0" u="none" strike="noStrike" kern="1200" cap="none" spc="-10" normalizeH="0" baseline="0" noProof="0" dirty="0">
              <a:ln>
                <a:noFill/>
              </a:ln>
              <a:solidFill>
                <a:srgbClr val="44546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object 5">
            <a:extLst>
              <a:ext uri="{FF2B5EF4-FFF2-40B4-BE49-F238E27FC236}">
                <a16:creationId xmlns:a16="http://schemas.microsoft.com/office/drawing/2014/main" id="{38085B68-C16E-47CC-2440-2A6FE61D7B72}"/>
              </a:ext>
            </a:extLst>
          </p:cNvPr>
          <p:cNvSpPr txBox="1"/>
          <p:nvPr/>
        </p:nvSpPr>
        <p:spPr>
          <a:xfrm>
            <a:off x="520914" y="1111250"/>
            <a:ext cx="9626386" cy="4998163"/>
          </a:xfrm>
          <a:prstGeom prst="rect">
            <a:avLst/>
          </a:prstGeom>
        </p:spPr>
        <p:txBody>
          <a:bodyPr vert="horz" wrap="square" lIns="0" tIns="83185" rIns="0" bIns="0" rtlCol="0">
            <a:spAutoFit/>
          </a:bodyPr>
          <a:lstStyle/>
          <a:p>
            <a:pPr marL="50800">
              <a:lnSpc>
                <a:spcPct val="100000"/>
              </a:lnSpc>
              <a:spcBef>
                <a:spcPts val="655"/>
              </a:spcBef>
            </a:pPr>
            <a:r>
              <a:rPr lang="en-AU" sz="1600" b="1" dirty="0">
                <a:solidFill>
                  <a:schemeClr val="bg1"/>
                </a:solidFill>
                <a:latin typeface="Arial"/>
                <a:cs typeface="Arial"/>
              </a:rPr>
              <a:t>Money</a:t>
            </a:r>
          </a:p>
          <a:p>
            <a:pPr marL="50800">
              <a:lnSpc>
                <a:spcPct val="100000"/>
              </a:lnSpc>
              <a:spcBef>
                <a:spcPts val="655"/>
              </a:spcBef>
            </a:pPr>
            <a:r>
              <a:rPr lang="en-AU" sz="1400" dirty="0">
                <a:solidFill>
                  <a:srgbClr val="FFFF00"/>
                </a:solidFill>
                <a:latin typeface="Arial"/>
                <a:cs typeface="Arial"/>
              </a:rPr>
              <a:t>The yen (JPY, ¥) is the currency of Japan. Bills come in denominations of 10,000, 5,000, 2,000, and 1,000, although 2,000 bills are rare. Coins come in denominations of 500, 100, 50, 10, 5 and 1.</a:t>
            </a:r>
          </a:p>
          <a:p>
            <a:pPr marL="50800">
              <a:lnSpc>
                <a:spcPct val="100000"/>
              </a:lnSpc>
              <a:spcBef>
                <a:spcPts val="655"/>
              </a:spcBef>
            </a:pPr>
            <a:r>
              <a:rPr lang="en-AU" sz="1600" b="1" dirty="0">
                <a:solidFill>
                  <a:schemeClr val="bg1"/>
                </a:solidFill>
                <a:latin typeface="Arial"/>
                <a:cs typeface="Arial"/>
              </a:rPr>
              <a:t>Banks and ATMs</a:t>
            </a:r>
          </a:p>
          <a:p>
            <a:pPr marL="50800">
              <a:lnSpc>
                <a:spcPct val="100000"/>
              </a:lnSpc>
              <a:spcBef>
                <a:spcPts val="655"/>
              </a:spcBef>
            </a:pPr>
            <a:r>
              <a:rPr lang="en-AU" sz="1400" dirty="0">
                <a:solidFill>
                  <a:srgbClr val="FFFF00"/>
                </a:solidFill>
                <a:latin typeface="Arial"/>
                <a:cs typeface="Arial"/>
              </a:rPr>
              <a:t>If you want to withdraw money from your own account in yen, many international banks have at least one Tokyo branch. Most major Japanese banks now accept international cards at their ATMs, as do the Japan Post Bank ATMs found in post offices. ATMs can also be found inside most convenience stores and shopping centres.</a:t>
            </a:r>
          </a:p>
          <a:p>
            <a:pPr marL="50800">
              <a:lnSpc>
                <a:spcPct val="100000"/>
              </a:lnSpc>
              <a:spcBef>
                <a:spcPts val="655"/>
              </a:spcBef>
            </a:pPr>
            <a:r>
              <a:rPr lang="en-AU" sz="1600" b="1" dirty="0">
                <a:solidFill>
                  <a:schemeClr val="bg1"/>
                </a:solidFill>
                <a:latin typeface="Arial"/>
                <a:cs typeface="Arial"/>
              </a:rPr>
              <a:t>Changing money</a:t>
            </a:r>
          </a:p>
          <a:p>
            <a:pPr marL="50800">
              <a:lnSpc>
                <a:spcPct val="100000"/>
              </a:lnSpc>
              <a:spcBef>
                <a:spcPts val="655"/>
              </a:spcBef>
            </a:pPr>
            <a:r>
              <a:rPr lang="en-AU" sz="1400" dirty="0">
                <a:solidFill>
                  <a:srgbClr val="FFFF00"/>
                </a:solidFill>
                <a:latin typeface="Arial"/>
                <a:cs typeface="Arial"/>
              </a:rPr>
              <a:t>Money can be exchanged at currency exchange counters located mainly at banks, post offices, hotels and airports. </a:t>
            </a:r>
          </a:p>
          <a:p>
            <a:pPr marL="50800">
              <a:lnSpc>
                <a:spcPct val="100000"/>
              </a:lnSpc>
              <a:spcBef>
                <a:spcPts val="655"/>
              </a:spcBef>
            </a:pPr>
            <a:r>
              <a:rPr lang="en-AU" sz="1600" b="1" dirty="0">
                <a:solidFill>
                  <a:schemeClr val="bg1"/>
                </a:solidFill>
                <a:latin typeface="Arial"/>
                <a:cs typeface="Arial"/>
              </a:rPr>
              <a:t>Credit cards</a:t>
            </a:r>
          </a:p>
          <a:p>
            <a:pPr marL="50800">
              <a:lnSpc>
                <a:spcPct val="100000"/>
              </a:lnSpc>
              <a:spcBef>
                <a:spcPts val="655"/>
              </a:spcBef>
            </a:pPr>
            <a:r>
              <a:rPr lang="en-AU" sz="1400" dirty="0">
                <a:solidFill>
                  <a:srgbClr val="FFFF00"/>
                </a:solidFill>
                <a:latin typeface="Arial"/>
                <a:cs typeface="Arial"/>
              </a:rPr>
              <a:t>Most major credit cards are accepted at major stores and facilities. When checking in to a hotel, they serve as identification in lieu of a cash deposit. Note, however, that there are still a few facilities do not accept credit cards at all, and others may accept only certain types, so it is advised that you carry some cash at all times. </a:t>
            </a:r>
          </a:p>
          <a:p>
            <a:pPr marL="50800">
              <a:lnSpc>
                <a:spcPct val="100000"/>
              </a:lnSpc>
              <a:spcBef>
                <a:spcPts val="655"/>
              </a:spcBef>
            </a:pPr>
            <a:r>
              <a:rPr lang="en-AU" sz="1600" b="1" dirty="0">
                <a:solidFill>
                  <a:schemeClr val="bg1"/>
                </a:solidFill>
                <a:latin typeface="Arial"/>
                <a:cs typeface="Arial"/>
              </a:rPr>
              <a:t>Tipping</a:t>
            </a:r>
          </a:p>
          <a:p>
            <a:pPr marL="50800">
              <a:lnSpc>
                <a:spcPct val="100000"/>
              </a:lnSpc>
              <a:spcBef>
                <a:spcPts val="655"/>
              </a:spcBef>
            </a:pPr>
            <a:r>
              <a:rPr lang="en-AU" sz="1400" dirty="0">
                <a:solidFill>
                  <a:srgbClr val="FFFF00"/>
                </a:solidFill>
                <a:latin typeface="Arial"/>
                <a:cs typeface="Arial"/>
              </a:rPr>
              <a:t>There is no tipping culture in Tokyo, so the final bill you receive at cafes, bars and restaurants is the final price that you need to pay. In some restaurants, a fixed percentage service charge is added to the bill.</a:t>
            </a:r>
          </a:p>
          <a:p>
            <a:pPr marL="50800">
              <a:lnSpc>
                <a:spcPct val="100000"/>
              </a:lnSpc>
              <a:spcBef>
                <a:spcPts val="655"/>
              </a:spcBef>
            </a:pPr>
            <a:endParaRPr sz="1500" dirty="0">
              <a:solidFill>
                <a:srgbClr val="FFFF00"/>
              </a:solidFill>
              <a:latin typeface="Arial"/>
              <a:cs typeface="Arial"/>
            </a:endParaRPr>
          </a:p>
        </p:txBody>
      </p:sp>
    </p:spTree>
    <p:extLst>
      <p:ext uri="{BB962C8B-B14F-4D97-AF65-F5344CB8AC3E}">
        <p14:creationId xmlns:p14="http://schemas.microsoft.com/office/powerpoint/2010/main" val="657832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5">
            <a:extLst>
              <a:ext uri="{FF2B5EF4-FFF2-40B4-BE49-F238E27FC236}">
                <a16:creationId xmlns:a16="http://schemas.microsoft.com/office/drawing/2014/main" id="{1013B169-703B-6D2E-6A64-E7FD416EA4B3}"/>
              </a:ext>
            </a:extLst>
          </p:cNvPr>
          <p:cNvSpPr txBox="1">
            <a:spLocks/>
          </p:cNvSpPr>
          <p:nvPr/>
        </p:nvSpPr>
        <p:spPr>
          <a:xfrm>
            <a:off x="420834" y="196850"/>
            <a:ext cx="9786008" cy="508344"/>
          </a:xfrm>
          <a:prstGeom prst="rect">
            <a:avLst/>
          </a:prstGeom>
          <a:solidFill>
            <a:schemeClr val="bg1"/>
          </a:solidFill>
        </p:spPr>
        <p:txBody>
          <a:bodyPr vert="horz" wrap="square" lIns="0" tIns="137668" rIns="0" bIns="0" rtlCol="0" anchor="ctr">
            <a:spAutoFit/>
          </a:bodyPr>
          <a:lstStyle>
            <a:lvl1pPr algn="l" defTabSz="802020" rtl="0" eaLnBrk="1" latinLnBrk="0" hangingPunct="1">
              <a:lnSpc>
                <a:spcPct val="90000"/>
              </a:lnSpc>
              <a:spcBef>
                <a:spcPct val="0"/>
              </a:spcBef>
              <a:buNone/>
              <a:defRPr sz="3859" kern="1200">
                <a:solidFill>
                  <a:schemeClr val="tx1"/>
                </a:solidFill>
                <a:latin typeface="+mj-lt"/>
                <a:ea typeface="+mj-ea"/>
                <a:cs typeface="+mj-cs"/>
              </a:defRPr>
            </a:lvl1pPr>
          </a:lstStyle>
          <a:p>
            <a:pPr marL="128905">
              <a:lnSpc>
                <a:spcPct val="100000"/>
              </a:lnSpc>
              <a:spcBef>
                <a:spcPts val="100"/>
              </a:spcBef>
            </a:pPr>
            <a:r>
              <a:rPr lang="en-AU" sz="2400" b="1" spc="-10" dirty="0">
                <a:solidFill>
                  <a:srgbClr val="002060"/>
                </a:solidFill>
                <a:latin typeface="Open Sans" panose="020B0606030504020204" pitchFamily="34" charset="0"/>
                <a:ea typeface="Open Sans" panose="020B0606030504020204" pitchFamily="34" charset="0"/>
                <a:cs typeface="Open Sans" panose="020B0606030504020204" pitchFamily="34" charset="0"/>
              </a:rPr>
              <a:t>Welcome from Japan Hockey Association - 1</a:t>
            </a:r>
          </a:p>
        </p:txBody>
      </p:sp>
      <p:sp>
        <p:nvSpPr>
          <p:cNvPr id="16" name="object 26">
            <a:extLst>
              <a:ext uri="{FF2B5EF4-FFF2-40B4-BE49-F238E27FC236}">
                <a16:creationId xmlns:a16="http://schemas.microsoft.com/office/drawing/2014/main" id="{585C0FD7-43AC-7834-97A2-346B868BF92B}"/>
              </a:ext>
            </a:extLst>
          </p:cNvPr>
          <p:cNvSpPr txBox="1">
            <a:spLocks/>
          </p:cNvSpPr>
          <p:nvPr/>
        </p:nvSpPr>
        <p:spPr>
          <a:xfrm>
            <a:off x="7552214" y="7003756"/>
            <a:ext cx="2406015" cy="402314"/>
          </a:xfrm>
          <a:prstGeom prst="rect">
            <a:avLst/>
          </a:prstGeom>
        </p:spPr>
        <p:txBody>
          <a:bodyPr vert="horz" wrap="square" lIns="0" tIns="0" rIns="0" bIns="0" rtlCol="0" anchor="ctr">
            <a:spAutoFit/>
          </a:bodyPr>
          <a:lstStyle>
            <a:defPPr>
              <a:defRPr lang="en-US"/>
            </a:defPPr>
            <a:lvl1pPr marL="0" algn="r" defTabSz="914400" rtl="0" eaLnBrk="1" latinLnBrk="0" hangingPunct="1">
              <a:defRPr sz="1053"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425"/>
              </a:lnSpc>
            </a:pPr>
            <a:fld id="{81D60167-4931-47E6-BA6A-407CBD079E47}" type="slidenum">
              <a:rPr lang="en-US" altLang="ja-JP" spc="-25" smtClean="0"/>
              <a:pPr marL="38100">
                <a:lnSpc>
                  <a:spcPts val="1425"/>
                </a:lnSpc>
              </a:pPr>
              <a:t>4</a:t>
            </a:fld>
            <a:endParaRPr lang="en-US" altLang="ja-JP" spc="-25" dirty="0"/>
          </a:p>
        </p:txBody>
      </p:sp>
      <p:sp>
        <p:nvSpPr>
          <p:cNvPr id="17" name="object 6">
            <a:extLst>
              <a:ext uri="{FF2B5EF4-FFF2-40B4-BE49-F238E27FC236}">
                <a16:creationId xmlns:a16="http://schemas.microsoft.com/office/drawing/2014/main" id="{4A615059-3780-081B-6FFA-EE406826FEB9}"/>
              </a:ext>
            </a:extLst>
          </p:cNvPr>
          <p:cNvSpPr txBox="1"/>
          <p:nvPr/>
        </p:nvSpPr>
        <p:spPr>
          <a:xfrm>
            <a:off x="172220" y="1205814"/>
            <a:ext cx="9786009" cy="3692486"/>
          </a:xfrm>
          <a:prstGeom prst="rect">
            <a:avLst/>
          </a:prstGeom>
        </p:spPr>
        <p:txBody>
          <a:bodyPr vert="horz" wrap="square" lIns="0" tIns="95250" rIns="0" bIns="0" rtlCol="0">
            <a:spAutoFit/>
          </a:bodyPr>
          <a:lstStyle/>
          <a:p>
            <a:pPr marL="50800">
              <a:lnSpc>
                <a:spcPct val="100000"/>
              </a:lnSpc>
              <a:spcBef>
                <a:spcPts val="750"/>
              </a:spcBef>
            </a:pPr>
            <a:r>
              <a:rPr lang="en-AU"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AU" sz="1400" dirty="0">
                <a:solidFill>
                  <a:schemeClr val="bg1"/>
                </a:solidFill>
                <a:latin typeface="Arial" panose="020B0604020202020204" pitchFamily="34" charset="0"/>
                <a:ea typeface="Open Sans Light" panose="020B0306030504020204" pitchFamily="34" charset="0"/>
                <a:cs typeface="Arial" panose="020B0604020202020204" pitchFamily="34" charset="0"/>
              </a:rPr>
              <a:t>Dear Masters Hockey Friends,</a:t>
            </a:r>
          </a:p>
          <a:p>
            <a:pPr marL="508000" marR="64135">
              <a:lnSpc>
                <a:spcPts val="1900"/>
              </a:lnSpc>
              <a:spcBef>
                <a:spcPts val="600"/>
              </a:spcBef>
            </a:pPr>
            <a:r>
              <a:rPr lang="en-AU" sz="1400" dirty="0">
                <a:solidFill>
                  <a:srgbClr val="FFFF00"/>
                </a:solidFill>
                <a:latin typeface="Arial" panose="020B0604020202020204" pitchFamily="34" charset="0"/>
                <a:ea typeface="Open Sans Light" panose="020B0306030504020204" pitchFamily="34" charset="0"/>
                <a:cs typeface="Arial" panose="020B0604020202020204" pitchFamily="34" charset="0"/>
              </a:rPr>
              <a:t>First of all, I would like to thank WMH and masters hockey officials of national associations from across the world for your support for the WMH World Cup in Tokyo in 2022. As you are well aware, all WMH events scheduled to be held in 2020 and 2021 were postponed, so I would like to take this opportunity at last to welcome you all to Tokyo!</a:t>
            </a:r>
          </a:p>
          <a:p>
            <a:pPr marL="508000" marR="64135">
              <a:lnSpc>
                <a:spcPts val="1900"/>
              </a:lnSpc>
              <a:spcBef>
                <a:spcPts val="600"/>
              </a:spcBef>
            </a:pPr>
            <a:endParaRPr lang="en-AU" sz="1400" dirty="0">
              <a:solidFill>
                <a:srgbClr val="FFFF00"/>
              </a:solidFill>
              <a:latin typeface="Arial" panose="020B0604020202020204" pitchFamily="34" charset="0"/>
              <a:ea typeface="Open Sans Light" panose="020B0306030504020204" pitchFamily="34" charset="0"/>
              <a:cs typeface="Arial" panose="020B0604020202020204" pitchFamily="34" charset="0"/>
            </a:endParaRPr>
          </a:p>
          <a:p>
            <a:pPr marL="508000" marR="64135">
              <a:lnSpc>
                <a:spcPts val="1900"/>
              </a:lnSpc>
              <a:spcBef>
                <a:spcPts val="600"/>
              </a:spcBef>
            </a:pPr>
            <a:r>
              <a:rPr lang="en-AU" sz="1400" dirty="0">
                <a:solidFill>
                  <a:srgbClr val="FFFF00"/>
                </a:solidFill>
                <a:latin typeface="Arial" panose="020B0604020202020204" pitchFamily="34" charset="0"/>
                <a:ea typeface="Open Sans Light" panose="020B0306030504020204" pitchFamily="34" charset="0"/>
                <a:cs typeface="Arial" panose="020B0604020202020204" pitchFamily="34" charset="0"/>
              </a:rPr>
              <a:t>We have secured the two pitches at Oi Hockey Stadium, where the postponed </a:t>
            </a:r>
            <a:r>
              <a:rPr lang="en-AU" sz="1400" dirty="0">
                <a:solidFill>
                  <a:srgbClr val="FFFFFF"/>
                </a:solidFill>
                <a:latin typeface="Arial" panose="020B0604020202020204" pitchFamily="34" charset="0"/>
                <a:ea typeface="Open Sans Light" panose="020B0306030504020204" pitchFamily="34" charset="0"/>
                <a:cs typeface="Arial" panose="020B0604020202020204" pitchFamily="34" charset="0"/>
              </a:rPr>
              <a:t>Tokyo Olympic hockey </a:t>
            </a:r>
            <a:r>
              <a:rPr lang="en-AU" sz="1400" dirty="0">
                <a:solidFill>
                  <a:srgbClr val="FFFF00"/>
                </a:solidFill>
                <a:latin typeface="Arial" panose="020B0604020202020204" pitchFamily="34" charset="0"/>
                <a:ea typeface="Open Sans Light" panose="020B0306030504020204" pitchFamily="34" charset="0"/>
                <a:cs typeface="Arial" panose="020B0604020202020204" pitchFamily="34" charset="0"/>
              </a:rPr>
              <a:t>was held in 2021. This will be the first time ever for a Masters World Cup to be held on official Olympic pitches, and we are sure the visiting teams and officials will enjoy the world-class facilities, and playing hockey on the near-perfect surfaces.</a:t>
            </a:r>
          </a:p>
          <a:p>
            <a:pPr marL="508000" marR="64135">
              <a:lnSpc>
                <a:spcPts val="1900"/>
              </a:lnSpc>
              <a:spcBef>
                <a:spcPts val="600"/>
              </a:spcBef>
            </a:pPr>
            <a:endParaRPr lang="en-AU" sz="1400" dirty="0">
              <a:solidFill>
                <a:srgbClr val="FFFF00"/>
              </a:solidFill>
              <a:latin typeface="Arial" panose="020B0604020202020204" pitchFamily="34" charset="0"/>
              <a:ea typeface="Open Sans Light" panose="020B0306030504020204" pitchFamily="34" charset="0"/>
              <a:cs typeface="Arial" panose="020B0604020202020204" pitchFamily="34" charset="0"/>
            </a:endParaRPr>
          </a:p>
          <a:p>
            <a:pPr marL="508000" marR="64135">
              <a:lnSpc>
                <a:spcPts val="1900"/>
              </a:lnSpc>
              <a:spcBef>
                <a:spcPts val="600"/>
              </a:spcBef>
            </a:pPr>
            <a:r>
              <a:rPr lang="en-AU" sz="1400" dirty="0">
                <a:solidFill>
                  <a:srgbClr val="FFFF00"/>
                </a:solidFill>
                <a:latin typeface="Arial" panose="020B0604020202020204" pitchFamily="34" charset="0"/>
                <a:ea typeface="Open Sans Light" panose="020B0306030504020204" pitchFamily="34" charset="0"/>
                <a:cs typeface="Arial" panose="020B0604020202020204" pitchFamily="34" charset="0"/>
              </a:rPr>
              <a:t>This event in the metropolitan area of Tokyo will also show the city inhabitants how senior people from all around the world are enjoying this sport as a life-long pastime. With life expectancy now reaching over 100 years, particularly here in Japan, I am sure that this tournament, showcasing some of the world’s fittest 60-80 year-olds, will impress many first-time viewers! (continued next slide…)</a:t>
            </a:r>
          </a:p>
        </p:txBody>
      </p:sp>
      <p:sp>
        <p:nvSpPr>
          <p:cNvPr id="3" name="object 13">
            <a:extLst>
              <a:ext uri="{FF2B5EF4-FFF2-40B4-BE49-F238E27FC236}">
                <a16:creationId xmlns:a16="http://schemas.microsoft.com/office/drawing/2014/main" id="{C0C4CBE7-F349-3572-9B62-F19B29D936B8}"/>
              </a:ext>
            </a:extLst>
          </p:cNvPr>
          <p:cNvSpPr txBox="1"/>
          <p:nvPr/>
        </p:nvSpPr>
        <p:spPr>
          <a:xfrm>
            <a:off x="5146198" y="5873087"/>
            <a:ext cx="2406016" cy="436017"/>
          </a:xfrm>
          <a:prstGeom prst="rect">
            <a:avLst/>
          </a:prstGeom>
        </p:spPr>
        <p:txBody>
          <a:bodyPr vert="horz" wrap="square" lIns="0" tIns="12700" rIns="0" bIns="0" rtlCol="0">
            <a:spAutoFit/>
          </a:bodyPr>
          <a:lstStyle/>
          <a:p>
            <a:pPr marL="12699" algn="r">
              <a:lnSpc>
                <a:spcPts val="1595"/>
              </a:lnSpc>
              <a:spcBef>
                <a:spcPts val="100"/>
              </a:spcBef>
              <a:tabLst>
                <a:tab pos="412750" algn="l"/>
                <a:tab pos="413384" algn="l"/>
              </a:tabLst>
            </a:pPr>
            <a:r>
              <a:rPr lang="en-AU" sz="1400" dirty="0">
                <a:solidFill>
                  <a:schemeClr val="bg1"/>
                </a:solidFill>
                <a:latin typeface="Arial" panose="020B0604020202020204" pitchFamily="34" charset="0"/>
                <a:ea typeface="Open Sans Light" panose="020B0306030504020204" pitchFamily="34" charset="0"/>
                <a:cs typeface="Arial" panose="020B0604020202020204" pitchFamily="34" charset="0"/>
              </a:rPr>
              <a:t>Junichi ‘Jimmy’ SEKIYA</a:t>
            </a:r>
          </a:p>
          <a:p>
            <a:pPr marL="12699" algn="r">
              <a:lnSpc>
                <a:spcPts val="1595"/>
              </a:lnSpc>
              <a:spcBef>
                <a:spcPts val="100"/>
              </a:spcBef>
              <a:tabLst>
                <a:tab pos="412750" algn="l"/>
                <a:tab pos="413384" algn="l"/>
              </a:tabLst>
            </a:pPr>
            <a:r>
              <a:rPr lang="en-AU" sz="1400" dirty="0">
                <a:solidFill>
                  <a:schemeClr val="bg1"/>
                </a:solidFill>
                <a:latin typeface="Arial" panose="020B0604020202020204" pitchFamily="34" charset="0"/>
                <a:ea typeface="Open Sans Light" panose="020B0306030504020204" pitchFamily="34" charset="0"/>
                <a:cs typeface="Arial" panose="020B0604020202020204" pitchFamily="34" charset="0"/>
              </a:rPr>
              <a:t>President  - Japan Masters</a:t>
            </a:r>
            <a:endParaRPr sz="1400" dirty="0">
              <a:solidFill>
                <a:schemeClr val="bg1"/>
              </a:solidFill>
              <a:latin typeface="Arial" panose="020B0604020202020204" pitchFamily="34" charset="0"/>
              <a:ea typeface="Open Sans Light" panose="020B0306030504020204" pitchFamily="34" charset="0"/>
              <a:cs typeface="Arial" panose="020B0604020202020204" pitchFamily="34" charset="0"/>
            </a:endParaRPr>
          </a:p>
        </p:txBody>
      </p:sp>
      <p:pic>
        <p:nvPicPr>
          <p:cNvPr id="4" name="Picture 3" descr="A person in a suit&#10;&#10;Description automatically generated with medium confidence">
            <a:extLst>
              <a:ext uri="{FF2B5EF4-FFF2-40B4-BE49-F238E27FC236}">
                <a16:creationId xmlns:a16="http://schemas.microsoft.com/office/drawing/2014/main" id="{C5263061-225D-BAAE-82CB-E152B920D3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16723" y="5057392"/>
            <a:ext cx="1697948" cy="2067409"/>
          </a:xfrm>
          <a:prstGeom prst="rect">
            <a:avLst/>
          </a:prstGeom>
        </p:spPr>
      </p:pic>
    </p:spTree>
    <p:extLst>
      <p:ext uri="{BB962C8B-B14F-4D97-AF65-F5344CB8AC3E}">
        <p14:creationId xmlns:p14="http://schemas.microsoft.com/office/powerpoint/2010/main" val="3155191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2A6E14-EAF2-2ED7-29A0-6F935F4AF314}"/>
              </a:ext>
            </a:extLst>
          </p:cNvPr>
          <p:cNvSpPr txBox="1"/>
          <p:nvPr/>
        </p:nvSpPr>
        <p:spPr>
          <a:xfrm>
            <a:off x="393700" y="273050"/>
            <a:ext cx="5346914" cy="843821"/>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44546A"/>
                </a:solidFill>
                <a:effectLst/>
                <a:uLnTx/>
                <a:uFillTx/>
                <a:latin typeface="Open Sans" panose="020B0606030504020204" pitchFamily="34" charset="0"/>
                <a:ea typeface="Open Sans" panose="020B0606030504020204" pitchFamily="34" charset="0"/>
                <a:cs typeface="Open Sans" panose="020B0606030504020204" pitchFamily="34" charset="0"/>
              </a:rPr>
              <a:t>GENERAL INFORMATION – 3</a:t>
            </a:r>
          </a:p>
          <a:p>
            <a:pPr marL="128905" marR="0" lvl="0" indent="0" algn="l" defTabSz="914400" rtl="0" eaLnBrk="1" fontAlgn="auto" latinLnBrk="0" hangingPunct="1">
              <a:lnSpc>
                <a:spcPct val="100000"/>
              </a:lnSpc>
              <a:spcBef>
                <a:spcPts val="100"/>
              </a:spcBef>
              <a:spcAft>
                <a:spcPts val="0"/>
              </a:spcAft>
              <a:buClrTx/>
              <a:buSzTx/>
              <a:buFontTx/>
              <a:buNone/>
              <a:tabLst/>
              <a:defRPr/>
            </a:pPr>
            <a:endParaRPr kumimoji="0" lang="en-AU" sz="2400" b="1" i="0" u="none" strike="noStrike" kern="1200" cap="none" spc="-10" normalizeH="0" baseline="0" noProof="0" dirty="0">
              <a:ln>
                <a:noFill/>
              </a:ln>
              <a:solidFill>
                <a:srgbClr val="44546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object 5">
            <a:extLst>
              <a:ext uri="{FF2B5EF4-FFF2-40B4-BE49-F238E27FC236}">
                <a16:creationId xmlns:a16="http://schemas.microsoft.com/office/drawing/2014/main" id="{38085B68-C16E-47CC-2440-2A6FE61D7B72}"/>
              </a:ext>
            </a:extLst>
          </p:cNvPr>
          <p:cNvSpPr txBox="1"/>
          <p:nvPr/>
        </p:nvSpPr>
        <p:spPr>
          <a:xfrm>
            <a:off x="698500" y="1263650"/>
            <a:ext cx="8839200" cy="4521109"/>
          </a:xfrm>
          <a:prstGeom prst="rect">
            <a:avLst/>
          </a:prstGeom>
        </p:spPr>
        <p:txBody>
          <a:bodyPr vert="horz" wrap="square" lIns="0" tIns="83185" rIns="0" bIns="0" rtlCol="0">
            <a:spAutoFit/>
          </a:bodyPr>
          <a:lstStyle/>
          <a:p>
            <a:pPr marL="50800">
              <a:lnSpc>
                <a:spcPct val="100000"/>
              </a:lnSpc>
              <a:spcBef>
                <a:spcPts val="655"/>
              </a:spcBef>
            </a:pPr>
            <a:r>
              <a:rPr lang="en-AU" sz="1600" b="1" dirty="0">
                <a:solidFill>
                  <a:schemeClr val="bg1"/>
                </a:solidFill>
                <a:latin typeface="Arial"/>
                <a:cs typeface="Arial"/>
              </a:rPr>
              <a:t>Free Wi-Fi Services</a:t>
            </a:r>
          </a:p>
          <a:p>
            <a:pPr marL="50800">
              <a:lnSpc>
                <a:spcPct val="100000"/>
              </a:lnSpc>
              <a:spcBef>
                <a:spcPts val="655"/>
              </a:spcBef>
            </a:pPr>
            <a:r>
              <a:rPr lang="en-AU" sz="1400" dirty="0">
                <a:solidFill>
                  <a:srgbClr val="FFFF00"/>
                </a:solidFill>
                <a:latin typeface="Arial"/>
                <a:cs typeface="Arial"/>
              </a:rPr>
              <a:t>Free Wi-Fi is becoming increasingly available throughout the city. Many major hotels, coffee shops, restaurants and public facilities offer a free Wi-Fi service. However, for guaranteed internet access wherever you roam, pocket- Wi-Fi devices are available for rent from kiosks at the airport, or pick up a travel sim to fit into your existing phone.</a:t>
            </a:r>
          </a:p>
          <a:p>
            <a:pPr marL="50800">
              <a:lnSpc>
                <a:spcPct val="100000"/>
              </a:lnSpc>
              <a:spcBef>
                <a:spcPts val="655"/>
              </a:spcBef>
            </a:pPr>
            <a:r>
              <a:rPr lang="en-AU" sz="1600" b="1" dirty="0">
                <a:solidFill>
                  <a:schemeClr val="bg1"/>
                </a:solidFill>
                <a:latin typeface="Arial"/>
                <a:cs typeface="Arial"/>
              </a:rPr>
              <a:t>Tokyo Free Wi-Fi</a:t>
            </a:r>
          </a:p>
          <a:p>
            <a:pPr marL="50800">
              <a:lnSpc>
                <a:spcPct val="100000"/>
              </a:lnSpc>
              <a:spcBef>
                <a:spcPts val="655"/>
              </a:spcBef>
            </a:pPr>
            <a:r>
              <a:rPr lang="en-AU" sz="1400" dirty="0">
                <a:solidFill>
                  <a:srgbClr val="FFFF00"/>
                </a:solidFill>
                <a:latin typeface="Arial"/>
                <a:cs typeface="Arial"/>
              </a:rPr>
              <a:t>Where: Around Tokyo</a:t>
            </a:r>
          </a:p>
          <a:p>
            <a:pPr marL="50800">
              <a:lnSpc>
                <a:spcPct val="100000"/>
              </a:lnSpc>
              <a:spcBef>
                <a:spcPts val="655"/>
              </a:spcBef>
            </a:pPr>
            <a:r>
              <a:rPr lang="en-AU" sz="1400" dirty="0">
                <a:solidFill>
                  <a:srgbClr val="FFFF00"/>
                </a:solidFill>
                <a:latin typeface="Arial"/>
                <a:cs typeface="Arial"/>
              </a:rPr>
              <a:t>How: Select the ‘</a:t>
            </a:r>
            <a:r>
              <a:rPr lang="en-AU" sz="1400" dirty="0">
                <a:solidFill>
                  <a:schemeClr val="bg1"/>
                </a:solidFill>
                <a:latin typeface="Arial"/>
                <a:cs typeface="Arial"/>
              </a:rPr>
              <a:t>FREE_Wi-Fi_and_TOKYO</a:t>
            </a:r>
            <a:r>
              <a:rPr lang="en-AU" sz="1400" dirty="0">
                <a:solidFill>
                  <a:srgbClr val="FFFF00"/>
                </a:solidFill>
                <a:latin typeface="Arial"/>
                <a:cs typeface="Arial"/>
              </a:rPr>
              <a:t>’ SSID, launch your web browser, tap “Access the Internet here” and follow the instructions on the screen.</a:t>
            </a:r>
          </a:p>
          <a:p>
            <a:pPr marL="50800">
              <a:lnSpc>
                <a:spcPct val="100000"/>
              </a:lnSpc>
              <a:spcBef>
                <a:spcPts val="655"/>
              </a:spcBef>
            </a:pPr>
            <a:r>
              <a:rPr lang="en-AU" sz="1400" dirty="0">
                <a:solidFill>
                  <a:srgbClr val="FFFF00"/>
                </a:solidFill>
                <a:latin typeface="Arial"/>
                <a:cs typeface="Arial"/>
              </a:rPr>
              <a:t>Metro Free Wi-Fi + Toei Subway Free Wi-Fi</a:t>
            </a:r>
          </a:p>
          <a:p>
            <a:pPr marL="50800">
              <a:lnSpc>
                <a:spcPct val="100000"/>
              </a:lnSpc>
              <a:spcBef>
                <a:spcPts val="655"/>
              </a:spcBef>
            </a:pPr>
            <a:r>
              <a:rPr lang="en-AU" sz="1400" dirty="0">
                <a:solidFill>
                  <a:srgbClr val="FFFF00"/>
                </a:solidFill>
                <a:latin typeface="Arial"/>
                <a:cs typeface="Arial"/>
              </a:rPr>
              <a:t>Where: 210 subway stations in Tokyo</a:t>
            </a:r>
          </a:p>
          <a:p>
            <a:pPr marL="50800">
              <a:lnSpc>
                <a:spcPct val="100000"/>
              </a:lnSpc>
              <a:spcBef>
                <a:spcPts val="655"/>
              </a:spcBef>
            </a:pPr>
            <a:r>
              <a:rPr lang="en-AU" sz="1400" dirty="0">
                <a:solidFill>
                  <a:srgbClr val="FFFF00"/>
                </a:solidFill>
                <a:latin typeface="Arial"/>
                <a:cs typeface="Arial"/>
              </a:rPr>
              <a:t>How: Select the ‘</a:t>
            </a:r>
            <a:r>
              <a:rPr lang="en-AU" sz="1400" dirty="0">
                <a:solidFill>
                  <a:schemeClr val="bg1"/>
                </a:solidFill>
                <a:latin typeface="Arial"/>
                <a:cs typeface="Arial"/>
              </a:rPr>
              <a:t>Metro_Free_Wi-Fi</a:t>
            </a:r>
            <a:r>
              <a:rPr lang="en-AU" sz="1400" dirty="0">
                <a:solidFill>
                  <a:srgbClr val="FFFF00"/>
                </a:solidFill>
                <a:latin typeface="Arial"/>
                <a:cs typeface="Arial"/>
              </a:rPr>
              <a:t>’ or </a:t>
            </a:r>
            <a:r>
              <a:rPr lang="en-AU" sz="1400" dirty="0">
                <a:solidFill>
                  <a:schemeClr val="bg1"/>
                </a:solidFill>
                <a:latin typeface="Arial"/>
                <a:cs typeface="Arial"/>
              </a:rPr>
              <a:t>‘Toei_Subway_Free_Wi-Fi</a:t>
            </a:r>
            <a:r>
              <a:rPr lang="en-AU" sz="1400" dirty="0">
                <a:solidFill>
                  <a:srgbClr val="FFFF00"/>
                </a:solidFill>
                <a:latin typeface="Arial"/>
                <a:cs typeface="Arial"/>
              </a:rPr>
              <a:t>’ SSID, launch your web browser, and follow</a:t>
            </a:r>
          </a:p>
          <a:p>
            <a:pPr marL="50800">
              <a:lnSpc>
                <a:spcPct val="100000"/>
              </a:lnSpc>
              <a:spcBef>
                <a:spcPts val="655"/>
              </a:spcBef>
            </a:pPr>
            <a:r>
              <a:rPr lang="en-AU" sz="1400" dirty="0">
                <a:solidFill>
                  <a:srgbClr val="FFFF00"/>
                </a:solidFill>
                <a:latin typeface="Arial"/>
                <a:cs typeface="Arial"/>
              </a:rPr>
              <a:t>the instructions on the screen.</a:t>
            </a:r>
          </a:p>
          <a:p>
            <a:pPr marL="50800">
              <a:lnSpc>
                <a:spcPct val="100000"/>
              </a:lnSpc>
              <a:spcBef>
                <a:spcPts val="655"/>
              </a:spcBef>
            </a:pPr>
            <a:r>
              <a:rPr lang="en-AU" sz="1600" b="1" dirty="0">
                <a:solidFill>
                  <a:schemeClr val="bg1"/>
                </a:solidFill>
                <a:latin typeface="Arial"/>
                <a:cs typeface="Arial"/>
              </a:rPr>
              <a:t>Telephone Services</a:t>
            </a:r>
          </a:p>
          <a:p>
            <a:pPr marL="50800">
              <a:lnSpc>
                <a:spcPct val="100000"/>
              </a:lnSpc>
              <a:spcBef>
                <a:spcPts val="655"/>
              </a:spcBef>
            </a:pPr>
            <a:r>
              <a:rPr lang="en-AU" sz="1400" dirty="0">
                <a:solidFill>
                  <a:srgbClr val="FFFF00"/>
                </a:solidFill>
                <a:latin typeface="Arial"/>
                <a:cs typeface="Arial"/>
              </a:rPr>
              <a:t>The country code for Japan is 81. When calling from outside of Japan, dial the international dialling access code, which differs by country, then dial 81. </a:t>
            </a:r>
            <a:endParaRPr sz="1400" dirty="0">
              <a:solidFill>
                <a:srgbClr val="FFFF00"/>
              </a:solidFill>
              <a:latin typeface="Arial"/>
              <a:cs typeface="Arial"/>
            </a:endParaRPr>
          </a:p>
        </p:txBody>
      </p:sp>
    </p:spTree>
    <p:extLst>
      <p:ext uri="{BB962C8B-B14F-4D97-AF65-F5344CB8AC3E}">
        <p14:creationId xmlns:p14="http://schemas.microsoft.com/office/powerpoint/2010/main" val="1579742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36C52C02-32D2-D90E-2541-624891D6481E}"/>
              </a:ext>
            </a:extLst>
          </p:cNvPr>
          <p:cNvSpPr txBox="1">
            <a:spLocks/>
          </p:cNvSpPr>
          <p:nvPr/>
        </p:nvSpPr>
        <p:spPr>
          <a:xfrm>
            <a:off x="503557" y="196850"/>
            <a:ext cx="4690744" cy="508344"/>
          </a:xfrm>
          <a:prstGeom prst="rect">
            <a:avLst/>
          </a:prstGeom>
          <a:solidFill>
            <a:schemeClr val="bg1"/>
          </a:solidFill>
        </p:spPr>
        <p:txBody>
          <a:bodyPr vert="horz" wrap="square" lIns="0" tIns="137668" rIns="0" bIns="0" rtlCol="0" anchor="ctr">
            <a:spAutoFit/>
          </a:bodyPr>
          <a:lstStyle>
            <a:lvl1pPr algn="l" defTabSz="802020" rtl="0" eaLnBrk="1" latinLnBrk="0" hangingPunct="1">
              <a:lnSpc>
                <a:spcPct val="90000"/>
              </a:lnSpc>
              <a:spcBef>
                <a:spcPct val="0"/>
              </a:spcBef>
              <a:buNone/>
              <a:defRPr sz="3859" kern="1200">
                <a:solidFill>
                  <a:schemeClr val="tx1"/>
                </a:solidFill>
                <a:latin typeface="+mj-lt"/>
                <a:ea typeface="+mj-ea"/>
                <a:cs typeface="+mj-cs"/>
              </a:defRPr>
            </a:lvl1pPr>
          </a:lstStyle>
          <a:p>
            <a:pPr marL="128905">
              <a:lnSpc>
                <a:spcPct val="100000"/>
              </a:lnSpc>
              <a:spcBef>
                <a:spcPts val="100"/>
              </a:spcBef>
            </a:pPr>
            <a:r>
              <a:rPr lang="en-AU" sz="2400" b="1" spc="-10" dirty="0">
                <a:solidFill>
                  <a:schemeClr val="tx2"/>
                </a:solidFill>
                <a:latin typeface="Open Sans" panose="020B0606030504020204" pitchFamily="34" charset="0"/>
                <a:ea typeface="Open Sans" panose="020B0606030504020204" pitchFamily="34" charset="0"/>
                <a:cs typeface="Open Sans" panose="020B0606030504020204" pitchFamily="34" charset="0"/>
              </a:rPr>
              <a:t>GENERAL INFORMATION – 4 </a:t>
            </a:r>
          </a:p>
        </p:txBody>
      </p:sp>
      <p:sp>
        <p:nvSpPr>
          <p:cNvPr id="3" name="object 14">
            <a:extLst>
              <a:ext uri="{FF2B5EF4-FFF2-40B4-BE49-F238E27FC236}">
                <a16:creationId xmlns:a16="http://schemas.microsoft.com/office/drawing/2014/main" id="{960D3F68-80CC-1C91-7284-B5E353DA89DD}"/>
              </a:ext>
            </a:extLst>
          </p:cNvPr>
          <p:cNvSpPr txBox="1"/>
          <p:nvPr/>
        </p:nvSpPr>
        <p:spPr>
          <a:xfrm>
            <a:off x="698500" y="1263650"/>
            <a:ext cx="4495801" cy="4381968"/>
          </a:xfrm>
          <a:prstGeom prst="rect">
            <a:avLst/>
          </a:prstGeom>
        </p:spPr>
        <p:txBody>
          <a:bodyPr vert="horz" wrap="square" lIns="0" tIns="52069" rIns="0" bIns="0" rtlCol="0">
            <a:spAutoFit/>
          </a:bodyPr>
          <a:lstStyle/>
          <a:p>
            <a:pPr marL="12700">
              <a:lnSpc>
                <a:spcPct val="100000"/>
              </a:lnSpc>
              <a:spcBef>
                <a:spcPts val="409"/>
              </a:spcBef>
            </a:pPr>
            <a:r>
              <a:rPr lang="en-A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Noise</a:t>
            </a:r>
          </a:p>
          <a:p>
            <a:pPr marL="12700">
              <a:lnSpc>
                <a:spcPct val="100000"/>
              </a:lnSpc>
              <a:spcBef>
                <a:spcPts val="409"/>
              </a:spcBef>
            </a:pPr>
            <a:r>
              <a:rPr lang="en-AU" sz="1400" dirty="0">
                <a:solidFill>
                  <a:srgbClr val="FFFF00"/>
                </a:solidFill>
                <a:latin typeface="Arial" panose="020B0604020202020204" pitchFamily="34" charset="0"/>
                <a:ea typeface="Open Sans" panose="020B0606030504020204" pitchFamily="34" charset="0"/>
                <a:cs typeface="Arial" panose="020B0604020202020204" pitchFamily="34" charset="0"/>
              </a:rPr>
              <a:t>Tokyo and Oi Hockey Stadium can be a noisy place! The hockey stadium is in the direct approach line path for nearby Haneda Airport so there are times when there is continuous noise from multiple planes coming in to land -  with some planes flying directly over the stadium. The large flock of squawking crows which live at the stadium don't seem to mind though. </a:t>
            </a:r>
          </a:p>
          <a:p>
            <a:pPr marL="12700">
              <a:lnSpc>
                <a:spcPct val="100000"/>
              </a:lnSpc>
              <a:spcBef>
                <a:spcPts val="409"/>
              </a:spcBef>
            </a:pPr>
            <a:endParaRPr lang="en-AU" sz="1400" dirty="0">
              <a:solidFill>
                <a:srgbClr val="FFFF00"/>
              </a:solidFill>
              <a:latin typeface="Arial" panose="020B0604020202020204" pitchFamily="34" charset="0"/>
              <a:ea typeface="Open Sans" panose="020B0606030504020204" pitchFamily="34" charset="0"/>
              <a:cs typeface="Arial" panose="020B0604020202020204" pitchFamily="34" charset="0"/>
            </a:endParaRPr>
          </a:p>
          <a:p>
            <a:pPr marL="12700" marR="0" lvl="0" indent="0" algn="l" defTabSz="914400" rtl="0" eaLnBrk="1" fontAlgn="auto" latinLnBrk="0" hangingPunct="1">
              <a:lnSpc>
                <a:spcPct val="100000"/>
              </a:lnSpc>
              <a:spcBef>
                <a:spcPts val="409"/>
              </a:spcBef>
              <a:spcAft>
                <a:spcPts val="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Typhoons</a:t>
            </a:r>
          </a:p>
          <a:p>
            <a:pPr marL="12700" marR="0" lvl="0" indent="0" algn="l" defTabSz="914400" rtl="0" eaLnBrk="1" fontAlgn="auto" latinLnBrk="0" hangingPunct="1">
              <a:lnSpc>
                <a:spcPct val="100000"/>
              </a:lnSpc>
              <a:spcBef>
                <a:spcPts val="409"/>
              </a:spcBef>
              <a:spcAft>
                <a:spcPts val="0"/>
              </a:spcAft>
              <a:buClrTx/>
              <a:buSzTx/>
              <a:buFontTx/>
              <a:buNone/>
              <a:tabLst/>
              <a:defRPr/>
            </a:pPr>
            <a:r>
              <a:rPr kumimoji="0" lang="en-AU" sz="1400" b="0" i="0" u="none" strike="noStrike" kern="1200" cap="none" spc="0" normalizeH="0" baseline="0" noProof="0" dirty="0">
                <a:ln>
                  <a:noFill/>
                </a:ln>
                <a:solidFill>
                  <a:srgbClr val="FFFF00"/>
                </a:solidFill>
                <a:effectLst/>
                <a:uLnTx/>
                <a:uFillTx/>
                <a:latin typeface="Arial"/>
                <a:ea typeface="+mn-ea"/>
                <a:cs typeface="Arial"/>
              </a:rPr>
              <a:t>October is the end of the typhoon season, but if one hits Tokyo, it could bring destructive winds and flooding, causing competition to be disrupted for a day or so. Fortunately we have forecasting systems which can monitor such storms many days before they arrive. So please heed any warnings to stay indoors at such times. </a:t>
            </a:r>
          </a:p>
          <a:p>
            <a:pPr marL="12700" marR="0" lvl="0" indent="0" algn="l" defTabSz="914400" rtl="0" eaLnBrk="1" fontAlgn="auto" latinLnBrk="0" hangingPunct="1">
              <a:lnSpc>
                <a:spcPct val="100000"/>
              </a:lnSpc>
              <a:spcBef>
                <a:spcPts val="409"/>
              </a:spcBef>
              <a:spcAft>
                <a:spcPts val="0"/>
              </a:spcAft>
              <a:buClrTx/>
              <a:buSzTx/>
              <a:buFontTx/>
              <a:buNone/>
              <a:tabLst/>
              <a:defRPr/>
            </a:pPr>
            <a:endParaRPr kumimoji="0" lang="en-AU" sz="800" b="0" i="0" u="none" strike="noStrike" kern="1200" cap="none" spc="0" normalizeH="0" baseline="0" noProof="0" dirty="0">
              <a:ln>
                <a:noFill/>
              </a:ln>
              <a:solidFill>
                <a:srgbClr val="FFFF00"/>
              </a:solidFill>
              <a:effectLst/>
              <a:uLnTx/>
              <a:uFillTx/>
              <a:latin typeface="Arial"/>
              <a:ea typeface="+mn-ea"/>
              <a:cs typeface="Arial"/>
            </a:endParaRPr>
          </a:p>
          <a:p>
            <a:pPr marL="12700">
              <a:lnSpc>
                <a:spcPct val="100000"/>
              </a:lnSpc>
              <a:spcBef>
                <a:spcPts val="409"/>
              </a:spcBef>
            </a:pPr>
            <a:endParaRPr lang="en-AU" sz="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409"/>
              </a:spcBef>
            </a:pPr>
            <a:endParaRPr lang="en-AU" sz="1400" dirty="0">
              <a:solidFill>
                <a:srgbClr val="FFFF00"/>
              </a:solidFill>
              <a:latin typeface="Arial"/>
              <a:cs typeface="Arial"/>
            </a:endParaRPr>
          </a:p>
        </p:txBody>
      </p:sp>
      <p:sp>
        <p:nvSpPr>
          <p:cNvPr id="5" name="object 14">
            <a:extLst>
              <a:ext uri="{FF2B5EF4-FFF2-40B4-BE49-F238E27FC236}">
                <a16:creationId xmlns:a16="http://schemas.microsoft.com/office/drawing/2014/main" id="{C18A58A5-980D-1857-F5A6-69F19533A186}"/>
              </a:ext>
            </a:extLst>
          </p:cNvPr>
          <p:cNvSpPr txBox="1"/>
          <p:nvPr/>
        </p:nvSpPr>
        <p:spPr>
          <a:xfrm>
            <a:off x="5651500" y="1187450"/>
            <a:ext cx="4495801" cy="5307862"/>
          </a:xfrm>
          <a:prstGeom prst="rect">
            <a:avLst/>
          </a:prstGeom>
        </p:spPr>
        <p:txBody>
          <a:bodyPr vert="horz" wrap="square" lIns="0" tIns="52069" rIns="0" bIns="0" rtlCol="0">
            <a:spAutoFit/>
          </a:bodyPr>
          <a:lstStyle/>
          <a:p>
            <a:pPr marL="12700">
              <a:lnSpc>
                <a:spcPct val="100000"/>
              </a:lnSpc>
              <a:spcBef>
                <a:spcPts val="409"/>
              </a:spcBef>
            </a:pPr>
            <a:r>
              <a:rPr lang="en-A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Earthquakes</a:t>
            </a:r>
          </a:p>
          <a:p>
            <a:pPr marL="12700">
              <a:lnSpc>
                <a:spcPct val="100000"/>
              </a:lnSpc>
              <a:spcBef>
                <a:spcPts val="409"/>
              </a:spcBef>
            </a:pPr>
            <a:r>
              <a:rPr lang="en-AU" sz="1400" dirty="0">
                <a:solidFill>
                  <a:srgbClr val="FFFF00"/>
                </a:solidFill>
                <a:latin typeface="Arial"/>
                <a:cs typeface="Arial"/>
              </a:rPr>
              <a:t>Japan is a land of frequent earth tremors - most being very minor and almost undetectable. However if a very severe earthquake occurs, you must take precautions to protect your life. Indoors and outdoors watch out for falling objects and protect your head. Alarms will sound but avoid panicking, as this can cause injury. Fires could also be triggered so be ready to evacuate if instructed to do so. The evacuation area at OHS will be on the hockey pitches themselves. If you are travelling near the coastline, beware of tsunami warnings which may require you to evacuate to higher ground. Tokyo Bay near OHS is mostly a safe area from tsunamis.</a:t>
            </a:r>
          </a:p>
          <a:p>
            <a:pPr marL="12700">
              <a:lnSpc>
                <a:spcPct val="100000"/>
              </a:lnSpc>
              <a:spcBef>
                <a:spcPts val="409"/>
              </a:spcBef>
            </a:pPr>
            <a:endParaRPr lang="en-AU" sz="800" dirty="0">
              <a:solidFill>
                <a:srgbClr val="FFFF00"/>
              </a:solidFill>
              <a:latin typeface="Arial"/>
              <a:cs typeface="Arial"/>
            </a:endParaRPr>
          </a:p>
          <a:p>
            <a:pPr marL="50800" marR="0" lvl="0" indent="0" algn="l" defTabSz="914400" rtl="0" eaLnBrk="1" fontAlgn="auto" latinLnBrk="0" hangingPunct="1">
              <a:lnSpc>
                <a:spcPct val="100000"/>
              </a:lnSpc>
              <a:spcBef>
                <a:spcPts val="655"/>
              </a:spcBef>
              <a:spcAft>
                <a:spcPts val="0"/>
              </a:spcAft>
              <a:buClrTx/>
              <a:buSzTx/>
              <a:buFontTx/>
              <a:buNone/>
              <a:tabLst/>
              <a:defRPr/>
            </a:pPr>
            <a:r>
              <a:rPr kumimoji="0" lang="en-AU" sz="1600" b="1" i="0" u="none" strike="noStrike" kern="1200" cap="none" spc="0" normalizeH="0" baseline="0" noProof="0" dirty="0">
                <a:ln>
                  <a:noFill/>
                </a:ln>
                <a:solidFill>
                  <a:prstClr val="white"/>
                </a:solidFill>
                <a:effectLst/>
                <a:uLnTx/>
                <a:uFillTx/>
                <a:latin typeface="Arial"/>
                <a:ea typeface="+mn-ea"/>
                <a:cs typeface="Arial"/>
              </a:rPr>
              <a:t>Emergency Phone Numbers</a:t>
            </a:r>
          </a:p>
          <a:p>
            <a:pPr marL="50800" marR="0" lvl="0" indent="0" algn="l" defTabSz="914400" rtl="0" eaLnBrk="1" fontAlgn="auto" latinLnBrk="0" hangingPunct="1">
              <a:lnSpc>
                <a:spcPct val="100000"/>
              </a:lnSpc>
              <a:spcBef>
                <a:spcPts val="655"/>
              </a:spcBef>
              <a:spcAft>
                <a:spcPts val="0"/>
              </a:spcAft>
              <a:buClrTx/>
              <a:buSzTx/>
              <a:buFontTx/>
              <a:buNone/>
              <a:tabLst/>
              <a:defRPr/>
            </a:pPr>
            <a:r>
              <a:rPr kumimoji="0" lang="en-AU" sz="1400" b="0" i="0" u="none" strike="noStrike" kern="1200" cap="none" spc="0" normalizeH="0" baseline="0" noProof="0" dirty="0">
                <a:ln>
                  <a:noFill/>
                </a:ln>
                <a:solidFill>
                  <a:srgbClr val="FFFF00"/>
                </a:solidFill>
                <a:effectLst/>
                <a:uLnTx/>
                <a:uFillTx/>
                <a:latin typeface="Arial"/>
                <a:ea typeface="+mn-ea"/>
                <a:cs typeface="Arial"/>
              </a:rPr>
              <a:t>If you find yourself in need of assistance, dial the appropriate number : Police 110, Police (English) 03-3501-0110. Fire Emergency/ Ambulance 119</a:t>
            </a:r>
          </a:p>
          <a:p>
            <a:pPr marL="50800" marR="0" lvl="0" indent="0" algn="l" defTabSz="914400" rtl="0" eaLnBrk="1" fontAlgn="auto" latinLnBrk="0" hangingPunct="1">
              <a:lnSpc>
                <a:spcPct val="100000"/>
              </a:lnSpc>
              <a:spcBef>
                <a:spcPts val="655"/>
              </a:spcBef>
              <a:spcAft>
                <a:spcPts val="0"/>
              </a:spcAft>
              <a:buClrTx/>
              <a:buSzTx/>
              <a:buFontTx/>
              <a:buNone/>
              <a:tabLst/>
              <a:defRPr/>
            </a:pPr>
            <a:r>
              <a:rPr kumimoji="0" lang="en-AU" sz="1400" b="0" i="0" u="none" strike="noStrike" kern="1200" cap="none" spc="0" normalizeH="0" baseline="0" noProof="0" dirty="0">
                <a:ln>
                  <a:noFill/>
                </a:ln>
                <a:solidFill>
                  <a:srgbClr val="FFFF00"/>
                </a:solidFill>
                <a:effectLst/>
                <a:uLnTx/>
                <a:uFillTx/>
                <a:latin typeface="Arial"/>
                <a:ea typeface="+mn-ea"/>
                <a:cs typeface="Arial"/>
              </a:rPr>
              <a:t>On many street corners, small police boxes - known locally as 'Koban’, support the local area. Drop in for directions, lost and found, or any traffic related incidents.</a:t>
            </a:r>
          </a:p>
          <a:p>
            <a:pPr marL="12700">
              <a:lnSpc>
                <a:spcPct val="100000"/>
              </a:lnSpc>
              <a:spcBef>
                <a:spcPts val="409"/>
              </a:spcBef>
            </a:pPr>
            <a:endParaRPr sz="1400" dirty="0">
              <a:solidFill>
                <a:srgbClr val="FFFF00"/>
              </a:solidFill>
              <a:latin typeface="Arial"/>
              <a:cs typeface="Arial"/>
            </a:endParaRPr>
          </a:p>
        </p:txBody>
      </p:sp>
    </p:spTree>
    <p:extLst>
      <p:ext uri="{BB962C8B-B14F-4D97-AF65-F5344CB8AC3E}">
        <p14:creationId xmlns:p14="http://schemas.microsoft.com/office/powerpoint/2010/main" val="20126404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B5D7C9B2-F679-71B5-59AF-30F23D2EB906}"/>
              </a:ext>
            </a:extLst>
          </p:cNvPr>
          <p:cNvSpPr txBox="1">
            <a:spLocks/>
          </p:cNvSpPr>
          <p:nvPr/>
        </p:nvSpPr>
        <p:spPr>
          <a:xfrm>
            <a:off x="850900" y="1339850"/>
            <a:ext cx="7506970" cy="751488"/>
          </a:xfrm>
          <a:prstGeom prst="rect">
            <a:avLst/>
          </a:prstGeom>
        </p:spPr>
        <p:txBody>
          <a:bodyPr vert="horz" wrap="square" lIns="0" tIns="12700" rIns="0" bIns="0" rtlCol="0">
            <a:spAutoFit/>
          </a:bodyPr>
          <a:lstStyle>
            <a:lvl1pPr algn="l" defTabSz="802020" rtl="0" eaLnBrk="1" latinLnBrk="0" hangingPunct="1">
              <a:lnSpc>
                <a:spcPct val="90000"/>
              </a:lnSpc>
              <a:spcBef>
                <a:spcPct val="0"/>
              </a:spcBef>
              <a:buNone/>
              <a:defRPr sz="3859" kern="1200">
                <a:solidFill>
                  <a:schemeClr val="tx1"/>
                </a:solidFill>
                <a:latin typeface="+mj-lt"/>
                <a:ea typeface="+mj-ea"/>
                <a:cs typeface="+mj-cs"/>
              </a:defRPr>
            </a:lvl1pPr>
          </a:lstStyle>
          <a:p>
            <a:pPr marL="12700">
              <a:lnSpc>
                <a:spcPct val="100000"/>
              </a:lnSpc>
              <a:spcBef>
                <a:spcPts val="100"/>
              </a:spcBef>
            </a:pPr>
            <a:r>
              <a:rPr lang="en-AU" sz="4800" spc="-1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THANK</a:t>
            </a:r>
            <a:r>
              <a:rPr lang="en-AU" sz="4800" spc="-630" dirty="0">
                <a:solidFill>
                  <a:schemeClr val="bg1"/>
                </a:solidFill>
                <a:latin typeface="Arial Black"/>
                <a:cs typeface="Arial Black"/>
              </a:rPr>
              <a:t> </a:t>
            </a:r>
            <a:r>
              <a:rPr lang="en-AU" sz="4800" spc="-95" dirty="0">
                <a:solidFill>
                  <a:schemeClr val="bg1"/>
                </a:solidFill>
                <a:latin typeface="Arial Black"/>
                <a:cs typeface="Arial Black"/>
              </a:rPr>
              <a:t>YOU!</a:t>
            </a:r>
            <a:endParaRPr lang="en-AU" sz="4800" dirty="0">
              <a:solidFill>
                <a:schemeClr val="bg1"/>
              </a:solidFill>
              <a:latin typeface="Arial Black"/>
              <a:cs typeface="Arial Black"/>
            </a:endParaRPr>
          </a:p>
        </p:txBody>
      </p:sp>
      <p:sp>
        <p:nvSpPr>
          <p:cNvPr id="3" name="object 19">
            <a:extLst>
              <a:ext uri="{FF2B5EF4-FFF2-40B4-BE49-F238E27FC236}">
                <a16:creationId xmlns:a16="http://schemas.microsoft.com/office/drawing/2014/main" id="{E7F9308C-FED5-15F9-C0CC-677C0104E946}"/>
              </a:ext>
            </a:extLst>
          </p:cNvPr>
          <p:cNvSpPr txBox="1"/>
          <p:nvPr/>
        </p:nvSpPr>
        <p:spPr>
          <a:xfrm>
            <a:off x="841477" y="2091338"/>
            <a:ext cx="3845766" cy="993862"/>
          </a:xfrm>
          <a:prstGeom prst="rect">
            <a:avLst/>
          </a:prstGeom>
        </p:spPr>
        <p:txBody>
          <a:bodyPr vert="horz" wrap="square" lIns="0" tIns="8890" rIns="0" bIns="0" rtlCol="0">
            <a:spAutoFit/>
          </a:bodyPr>
          <a:lstStyle/>
          <a:p>
            <a:pPr marL="12700" marR="5080">
              <a:lnSpc>
                <a:spcPct val="100499"/>
              </a:lnSpc>
              <a:spcBef>
                <a:spcPts val="70"/>
              </a:spcBef>
            </a:pPr>
            <a:r>
              <a:rPr lang="en-AU" sz="3200" spc="-50" dirty="0">
                <a:solidFill>
                  <a:srgbClr val="FFFF00"/>
                </a:solidFill>
                <a:latin typeface="Open Sans Extrabold" panose="020B0906030804020204" pitchFamily="34" charset="0"/>
                <a:ea typeface="Open Sans Extrabold" panose="020B0906030804020204" pitchFamily="34" charset="0"/>
                <a:cs typeface="Open Sans Extrabold" panose="020B0906030804020204" pitchFamily="34" charset="0"/>
              </a:rPr>
              <a:t>Enjoy your hockey in </a:t>
            </a:r>
            <a:r>
              <a:rPr lang="en-AU" sz="3200" spc="-315" dirty="0">
                <a:solidFill>
                  <a:srgbClr val="FFFF00"/>
                </a:solidFill>
                <a:latin typeface="Open Sans Extrabold" panose="020B0906030804020204" pitchFamily="34" charset="0"/>
                <a:ea typeface="Open Sans Extrabold" panose="020B0906030804020204" pitchFamily="34" charset="0"/>
                <a:cs typeface="Open Sans Extrabold" panose="020B0906030804020204" pitchFamily="34" charset="0"/>
              </a:rPr>
              <a:t>Tokyo!</a:t>
            </a:r>
            <a:endParaRPr sz="3200" dirty="0">
              <a:solidFill>
                <a:srgbClr val="FFFF0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7" name="Picture 6" descr="A picture containing sport, person, athletic game&#10;&#10;Description automatically generated">
            <a:extLst>
              <a:ext uri="{FF2B5EF4-FFF2-40B4-BE49-F238E27FC236}">
                <a16:creationId xmlns:a16="http://schemas.microsoft.com/office/drawing/2014/main" id="{FACA4583-5A0C-424E-0100-CE81056315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51500" y="1425178"/>
            <a:ext cx="3845766" cy="3566264"/>
          </a:xfrm>
          <a:prstGeom prst="rect">
            <a:avLst/>
          </a:prstGeom>
        </p:spPr>
      </p:pic>
      <p:pic>
        <p:nvPicPr>
          <p:cNvPr id="8" name="図 7" descr="テキスト">
            <a:extLst>
              <a:ext uri="{FF2B5EF4-FFF2-40B4-BE49-F238E27FC236}">
                <a16:creationId xmlns:a16="http://schemas.microsoft.com/office/drawing/2014/main" id="{F8B4BEF5-FF53-D25A-E4EA-4E6EF0E29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13700" y="6826250"/>
            <a:ext cx="2344078" cy="578538"/>
          </a:xfrm>
          <a:prstGeom prst="rect">
            <a:avLst/>
          </a:prstGeom>
        </p:spPr>
      </p:pic>
    </p:spTree>
    <p:extLst>
      <p:ext uri="{BB962C8B-B14F-4D97-AF65-F5344CB8AC3E}">
        <p14:creationId xmlns:p14="http://schemas.microsoft.com/office/powerpoint/2010/main" val="3868524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5">
            <a:extLst>
              <a:ext uri="{FF2B5EF4-FFF2-40B4-BE49-F238E27FC236}">
                <a16:creationId xmlns:a16="http://schemas.microsoft.com/office/drawing/2014/main" id="{1013B169-703B-6D2E-6A64-E7FD416EA4B3}"/>
              </a:ext>
            </a:extLst>
          </p:cNvPr>
          <p:cNvSpPr txBox="1">
            <a:spLocks/>
          </p:cNvSpPr>
          <p:nvPr/>
        </p:nvSpPr>
        <p:spPr>
          <a:xfrm>
            <a:off x="420834" y="196850"/>
            <a:ext cx="8735866" cy="508344"/>
          </a:xfrm>
          <a:prstGeom prst="rect">
            <a:avLst/>
          </a:prstGeom>
          <a:solidFill>
            <a:schemeClr val="bg1"/>
          </a:solidFill>
        </p:spPr>
        <p:txBody>
          <a:bodyPr vert="horz" wrap="square" lIns="0" tIns="137668" rIns="0" bIns="0" rtlCol="0" anchor="ctr">
            <a:spAutoFit/>
          </a:bodyPr>
          <a:lstStyle>
            <a:lvl1pPr algn="l" defTabSz="802020" rtl="0" eaLnBrk="1" latinLnBrk="0" hangingPunct="1">
              <a:lnSpc>
                <a:spcPct val="90000"/>
              </a:lnSpc>
              <a:spcBef>
                <a:spcPct val="0"/>
              </a:spcBef>
              <a:buNone/>
              <a:defRPr sz="3859" kern="1200">
                <a:solidFill>
                  <a:schemeClr val="tx1"/>
                </a:solidFill>
                <a:latin typeface="+mj-lt"/>
                <a:ea typeface="+mj-ea"/>
                <a:cs typeface="+mj-cs"/>
              </a:defRPr>
            </a:lvl1pPr>
          </a:lstStyle>
          <a:p>
            <a:pPr marL="128905">
              <a:lnSpc>
                <a:spcPct val="100000"/>
              </a:lnSpc>
              <a:spcBef>
                <a:spcPts val="100"/>
              </a:spcBef>
            </a:pPr>
            <a:r>
              <a:rPr lang="en-AU" sz="2400" b="1" spc="-10" dirty="0">
                <a:solidFill>
                  <a:srgbClr val="002060"/>
                </a:solidFill>
                <a:latin typeface="Open Sans" panose="020B0606030504020204" pitchFamily="34" charset="0"/>
                <a:ea typeface="Open Sans" panose="020B0606030504020204" pitchFamily="34" charset="0"/>
                <a:cs typeface="Open Sans" panose="020B0606030504020204" pitchFamily="34" charset="0"/>
              </a:rPr>
              <a:t>Welcome from JHA - 2</a:t>
            </a:r>
          </a:p>
        </p:txBody>
      </p:sp>
      <p:sp>
        <p:nvSpPr>
          <p:cNvPr id="16" name="object 26">
            <a:extLst>
              <a:ext uri="{FF2B5EF4-FFF2-40B4-BE49-F238E27FC236}">
                <a16:creationId xmlns:a16="http://schemas.microsoft.com/office/drawing/2014/main" id="{585C0FD7-43AC-7834-97A2-346B868BF92B}"/>
              </a:ext>
            </a:extLst>
          </p:cNvPr>
          <p:cNvSpPr txBox="1">
            <a:spLocks/>
          </p:cNvSpPr>
          <p:nvPr/>
        </p:nvSpPr>
        <p:spPr>
          <a:xfrm>
            <a:off x="7552214" y="7003756"/>
            <a:ext cx="2406015" cy="402314"/>
          </a:xfrm>
          <a:prstGeom prst="rect">
            <a:avLst/>
          </a:prstGeom>
        </p:spPr>
        <p:txBody>
          <a:bodyPr vert="horz" wrap="square" lIns="0" tIns="0" rIns="0" bIns="0" rtlCol="0" anchor="ctr">
            <a:spAutoFit/>
          </a:bodyPr>
          <a:lstStyle>
            <a:defPPr>
              <a:defRPr lang="en-US"/>
            </a:defPPr>
            <a:lvl1pPr marL="0" algn="r" defTabSz="914400" rtl="0" eaLnBrk="1" latinLnBrk="0" hangingPunct="1">
              <a:defRPr sz="1053"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425"/>
              </a:lnSpc>
            </a:pPr>
            <a:fld id="{81D60167-4931-47E6-BA6A-407CBD079E47}" type="slidenum">
              <a:rPr lang="en-US" altLang="ja-JP" spc="-25" smtClean="0"/>
              <a:pPr marL="38100">
                <a:lnSpc>
                  <a:spcPts val="1425"/>
                </a:lnSpc>
              </a:pPr>
              <a:t>5</a:t>
            </a:fld>
            <a:endParaRPr lang="en-US" altLang="ja-JP" spc="-25" dirty="0"/>
          </a:p>
        </p:txBody>
      </p:sp>
      <p:sp>
        <p:nvSpPr>
          <p:cNvPr id="17" name="object 6">
            <a:extLst>
              <a:ext uri="{FF2B5EF4-FFF2-40B4-BE49-F238E27FC236}">
                <a16:creationId xmlns:a16="http://schemas.microsoft.com/office/drawing/2014/main" id="{4A615059-3780-081B-6FFA-EE406826FEB9}"/>
              </a:ext>
            </a:extLst>
          </p:cNvPr>
          <p:cNvSpPr txBox="1"/>
          <p:nvPr/>
        </p:nvSpPr>
        <p:spPr>
          <a:xfrm>
            <a:off x="239809" y="1339900"/>
            <a:ext cx="9786009" cy="4346511"/>
          </a:xfrm>
          <a:prstGeom prst="rect">
            <a:avLst/>
          </a:prstGeom>
        </p:spPr>
        <p:txBody>
          <a:bodyPr vert="horz" wrap="square" lIns="0" tIns="95250" rIns="0" bIns="0" rtlCol="0">
            <a:spAutoFit/>
          </a:bodyPr>
          <a:lstStyle/>
          <a:p>
            <a:pPr marL="508000" marR="64135">
              <a:lnSpc>
                <a:spcPts val="1900"/>
              </a:lnSpc>
              <a:spcBef>
                <a:spcPts val="600"/>
              </a:spcBef>
            </a:pPr>
            <a:r>
              <a:rPr lang="en-AU" sz="1400" dirty="0">
                <a:solidFill>
                  <a:srgbClr val="FFFF00"/>
                </a:solidFill>
                <a:latin typeface="Arial" panose="020B0604020202020204" pitchFamily="34" charset="0"/>
                <a:ea typeface="Open Sans Light" panose="020B0306030504020204" pitchFamily="34" charset="0"/>
                <a:cs typeface="Arial" panose="020B0604020202020204" pitchFamily="34" charset="0"/>
              </a:rPr>
              <a:t>We would also like to acknowledge the enormous contribution of Mr </a:t>
            </a:r>
            <a:r>
              <a:rPr lang="en-AU" sz="1400" dirty="0">
                <a:solidFill>
                  <a:srgbClr val="FFFFFF"/>
                </a:solidFill>
                <a:latin typeface="Arial" panose="020B0604020202020204" pitchFamily="34" charset="0"/>
                <a:ea typeface="Open Sans Light" panose="020B0306030504020204" pitchFamily="34" charset="0"/>
                <a:cs typeface="Arial" panose="020B0604020202020204" pitchFamily="34" charset="0"/>
              </a:rPr>
              <a:t>Wim </a:t>
            </a:r>
            <a:r>
              <a:rPr lang="en-AU" sz="1400" dirty="0">
                <a:solidFill>
                  <a:srgbClr val="FFFF00"/>
                </a:solidFill>
                <a:latin typeface="Arial" panose="020B0604020202020204" pitchFamily="34" charset="0"/>
                <a:ea typeface="Open Sans Light" panose="020B0306030504020204" pitchFamily="34" charset="0"/>
                <a:cs typeface="Arial" panose="020B0604020202020204" pitchFamily="34" charset="0"/>
              </a:rPr>
              <a:t>van Noortwijk to international Masters Hockey for the over 60s categories. Sadly, he passed away two years ago and this is the first World Cup to be held without his indominable energy and drive. We miss him greatly and know he would be very proud to see us all gathering together again like this in Tokyo. </a:t>
            </a:r>
          </a:p>
          <a:p>
            <a:pPr marL="508000" marR="64135">
              <a:lnSpc>
                <a:spcPts val="1900"/>
              </a:lnSpc>
              <a:spcBef>
                <a:spcPts val="600"/>
              </a:spcBef>
            </a:pPr>
            <a:endParaRPr lang="en-AU" sz="800" dirty="0">
              <a:solidFill>
                <a:srgbClr val="FFFF00"/>
              </a:solidFill>
              <a:latin typeface="Arial" panose="020B0604020202020204" pitchFamily="34" charset="0"/>
              <a:ea typeface="Open Sans Light" panose="020B0306030504020204" pitchFamily="34" charset="0"/>
              <a:cs typeface="Arial" panose="020B0604020202020204" pitchFamily="34" charset="0"/>
            </a:endParaRPr>
          </a:p>
          <a:p>
            <a:pPr marL="508000" marR="64135">
              <a:lnSpc>
                <a:spcPts val="1900"/>
              </a:lnSpc>
              <a:spcBef>
                <a:spcPts val="600"/>
              </a:spcBef>
            </a:pPr>
            <a:r>
              <a:rPr lang="en-AU" sz="1400" dirty="0">
                <a:solidFill>
                  <a:srgbClr val="FFFF00"/>
                </a:solidFill>
                <a:latin typeface="Arial" panose="020B0604020202020204" pitchFamily="34" charset="0"/>
                <a:ea typeface="Open Sans Light" panose="020B0306030504020204" pitchFamily="34" charset="0"/>
                <a:cs typeface="Arial" panose="020B0604020202020204" pitchFamily="34" charset="0"/>
              </a:rPr>
              <a:t>Masters Hockey brings us meaningful chances for enriching our life, making new friendships, and connecting world societies. I am convinced that this WMH World Cup in Tokyo in 2022 will bring us all a great opportunity to revive old connections and create new friendships among international masters hockey players.</a:t>
            </a:r>
          </a:p>
          <a:p>
            <a:pPr marL="508000" marR="64135">
              <a:lnSpc>
                <a:spcPts val="1900"/>
              </a:lnSpc>
              <a:spcBef>
                <a:spcPts val="600"/>
              </a:spcBef>
            </a:pPr>
            <a:endParaRPr lang="en-AU" sz="800" dirty="0">
              <a:solidFill>
                <a:srgbClr val="FFFF00"/>
              </a:solidFill>
              <a:latin typeface="Arial" panose="020B0604020202020204" pitchFamily="34" charset="0"/>
              <a:ea typeface="Open Sans Light" panose="020B0306030504020204" pitchFamily="34" charset="0"/>
              <a:cs typeface="Arial" panose="020B0604020202020204" pitchFamily="34" charset="0"/>
            </a:endParaRPr>
          </a:p>
          <a:p>
            <a:pPr marL="508000" marR="64135">
              <a:lnSpc>
                <a:spcPts val="1900"/>
              </a:lnSpc>
              <a:spcBef>
                <a:spcPts val="600"/>
              </a:spcBef>
            </a:pPr>
            <a:r>
              <a:rPr lang="en-AU" sz="1400" dirty="0">
                <a:solidFill>
                  <a:srgbClr val="FFFF00"/>
                </a:solidFill>
                <a:latin typeface="Arial" panose="020B0604020202020204" pitchFamily="34" charset="0"/>
                <a:ea typeface="Open Sans Light" panose="020B0306030504020204" pitchFamily="34" charset="0"/>
                <a:cs typeface="Arial" panose="020B0604020202020204" pitchFamily="34" charset="0"/>
              </a:rPr>
              <a:t>After such a long wait, we are really looking forward to welcoming all of the teams, officials, family members, and friends to the WMH World Cup in Tokyo. </a:t>
            </a:r>
            <a:r>
              <a:rPr lang="en-AU" sz="1400" dirty="0">
                <a:solidFill>
                  <a:srgbClr val="FFFFFF"/>
                </a:solidFill>
                <a:latin typeface="Arial" panose="020B0604020202020204" pitchFamily="34" charset="0"/>
                <a:ea typeface="Open Sans Light" panose="020B0306030504020204" pitchFamily="34" charset="0"/>
                <a:cs typeface="Arial" panose="020B0604020202020204" pitchFamily="34" charset="0"/>
              </a:rPr>
              <a:t>Yokoso</a:t>
            </a:r>
            <a:r>
              <a:rPr lang="en-AU" sz="1400" dirty="0">
                <a:solidFill>
                  <a:srgbClr val="FFFF00"/>
                </a:solidFill>
                <a:latin typeface="Arial" panose="020B0604020202020204" pitchFamily="34" charset="0"/>
                <a:ea typeface="Open Sans Light" panose="020B0306030504020204" pitchFamily="34" charset="0"/>
                <a:cs typeface="Arial" panose="020B0604020202020204" pitchFamily="34" charset="0"/>
              </a:rPr>
              <a:t> and See you soon!</a:t>
            </a:r>
          </a:p>
          <a:p>
            <a:pPr marL="508000" marR="64135">
              <a:lnSpc>
                <a:spcPts val="1900"/>
              </a:lnSpc>
              <a:spcBef>
                <a:spcPts val="600"/>
              </a:spcBef>
            </a:pPr>
            <a:endParaRPr lang="en-AU" sz="1400" dirty="0">
              <a:solidFill>
                <a:srgbClr val="FFFF00"/>
              </a:solidFill>
              <a:latin typeface="Arial" panose="020B0604020202020204" pitchFamily="34" charset="0"/>
              <a:ea typeface="Open Sans Light" panose="020B0306030504020204" pitchFamily="34" charset="0"/>
              <a:cs typeface="Arial" panose="020B0604020202020204" pitchFamily="34" charset="0"/>
            </a:endParaRPr>
          </a:p>
          <a:p>
            <a:pPr marL="508000" marR="64135">
              <a:lnSpc>
                <a:spcPts val="1900"/>
              </a:lnSpc>
              <a:spcBef>
                <a:spcPts val="600"/>
              </a:spcBef>
            </a:pPr>
            <a:r>
              <a:rPr lang="en-AU" sz="1400" dirty="0">
                <a:solidFill>
                  <a:srgbClr val="FFFF00"/>
                </a:solidFill>
                <a:latin typeface="Arial" panose="020B0604020202020204" pitchFamily="34" charset="0"/>
                <a:ea typeface="Open Sans Light" panose="020B0306030504020204" pitchFamily="34" charset="0"/>
                <a:cs typeface="Arial" panose="020B0604020202020204" pitchFamily="34" charset="0"/>
              </a:rPr>
              <a:t>Very best wishes from, </a:t>
            </a:r>
          </a:p>
          <a:p>
            <a:pPr marL="508000" marR="64135">
              <a:lnSpc>
                <a:spcPts val="1900"/>
              </a:lnSpc>
              <a:spcBef>
                <a:spcPts val="600"/>
              </a:spcBef>
            </a:pPr>
            <a:r>
              <a:rPr lang="en-AU" sz="1400" dirty="0">
                <a:solidFill>
                  <a:srgbClr val="FFFFFF"/>
                </a:solidFill>
                <a:latin typeface="Arial" panose="020B0604020202020204" pitchFamily="34" charset="0"/>
                <a:ea typeface="Open Sans Light" panose="020B0306030504020204" pitchFamily="34" charset="0"/>
                <a:cs typeface="Arial" panose="020B0604020202020204" pitchFamily="34" charset="0"/>
              </a:rPr>
              <a:t>Junichi ‘Jimmy’ SEKIYA</a:t>
            </a:r>
          </a:p>
          <a:p>
            <a:pPr marL="508000" marR="64135">
              <a:lnSpc>
                <a:spcPts val="1900"/>
              </a:lnSpc>
              <a:spcBef>
                <a:spcPts val="600"/>
              </a:spcBef>
            </a:pPr>
            <a:r>
              <a:rPr lang="en-AU" sz="1400" dirty="0">
                <a:solidFill>
                  <a:srgbClr val="FFFFFF"/>
                </a:solidFill>
                <a:latin typeface="Arial" panose="020B0604020202020204" pitchFamily="34" charset="0"/>
                <a:ea typeface="Open Sans Light" panose="020B0306030504020204" pitchFamily="34" charset="0"/>
                <a:cs typeface="Arial" panose="020B0604020202020204" pitchFamily="34" charset="0"/>
              </a:rPr>
              <a:t>President - Japan Masters</a:t>
            </a:r>
          </a:p>
        </p:txBody>
      </p:sp>
      <p:pic>
        <p:nvPicPr>
          <p:cNvPr id="2" name="Picture 5">
            <a:extLst>
              <a:ext uri="{FF2B5EF4-FFF2-40B4-BE49-F238E27FC236}">
                <a16:creationId xmlns:a16="http://schemas.microsoft.com/office/drawing/2014/main" id="{E082D864-A5EE-1EEC-260F-A644FBA202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9986" y="4825078"/>
            <a:ext cx="5684456" cy="2379835"/>
          </a:xfrm>
          <a:prstGeom prst="rect">
            <a:avLst/>
          </a:prstGeom>
        </p:spPr>
      </p:pic>
    </p:spTree>
    <p:extLst>
      <p:ext uri="{BB962C8B-B14F-4D97-AF65-F5344CB8AC3E}">
        <p14:creationId xmlns:p14="http://schemas.microsoft.com/office/powerpoint/2010/main" val="2088793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4">
            <a:extLst>
              <a:ext uri="{FF2B5EF4-FFF2-40B4-BE49-F238E27FC236}">
                <a16:creationId xmlns:a16="http://schemas.microsoft.com/office/drawing/2014/main" id="{854D5690-55C8-04A8-A132-07B16D561800}"/>
              </a:ext>
            </a:extLst>
          </p:cNvPr>
          <p:cNvSpPr txBox="1"/>
          <p:nvPr/>
        </p:nvSpPr>
        <p:spPr>
          <a:xfrm>
            <a:off x="6559058" y="448121"/>
            <a:ext cx="3681150" cy="294248"/>
          </a:xfrm>
          <a:prstGeom prst="rect">
            <a:avLst/>
          </a:prstGeom>
        </p:spPr>
        <p:txBody>
          <a:bodyPr vert="horz" wrap="square" lIns="0" tIns="12700" rIns="0" bIns="0" rtlCol="0">
            <a:spAutoFit/>
          </a:bodyPr>
          <a:lstStyle/>
          <a:p>
            <a:pPr marL="12700">
              <a:lnSpc>
                <a:spcPts val="2130"/>
              </a:lnSpc>
              <a:spcBef>
                <a:spcPts val="100"/>
              </a:spcBef>
            </a:pPr>
            <a:r>
              <a:rPr lang="en-AU" sz="1800" b="1" spc="-10" dirty="0">
                <a:solidFill>
                  <a:schemeClr val="bg1"/>
                </a:solidFill>
                <a:latin typeface="Arial"/>
                <a:cs typeface="Arial"/>
              </a:rPr>
              <a:t> </a:t>
            </a:r>
            <a:r>
              <a:rPr lang="en-AU" sz="2400" b="1" spc="-10" dirty="0">
                <a:solidFill>
                  <a:srgbClr val="002060"/>
                </a:solidFill>
                <a:latin typeface="Open Sans" panose="020B0606030504020204" pitchFamily="34" charset="0"/>
                <a:ea typeface="Open Sans" panose="020B0606030504020204" pitchFamily="34" charset="0"/>
                <a:cs typeface="Open Sans" panose="020B0606030504020204" pitchFamily="34" charset="0"/>
              </a:rPr>
              <a:t>KEY PERSONNEL</a:t>
            </a:r>
            <a:endParaRPr sz="24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object 5">
            <a:extLst>
              <a:ext uri="{FF2B5EF4-FFF2-40B4-BE49-F238E27FC236}">
                <a16:creationId xmlns:a16="http://schemas.microsoft.com/office/drawing/2014/main" id="{E90C1004-F275-5A7B-461C-F73F38EA15C7}"/>
              </a:ext>
            </a:extLst>
          </p:cNvPr>
          <p:cNvSpPr txBox="1">
            <a:spLocks/>
          </p:cNvSpPr>
          <p:nvPr/>
        </p:nvSpPr>
        <p:spPr>
          <a:xfrm>
            <a:off x="453192" y="221906"/>
            <a:ext cx="4436308" cy="508344"/>
          </a:xfrm>
          <a:prstGeom prst="rect">
            <a:avLst/>
          </a:prstGeom>
          <a:solidFill>
            <a:schemeClr val="bg1"/>
          </a:solidFill>
        </p:spPr>
        <p:txBody>
          <a:bodyPr vert="horz" wrap="square" lIns="0" tIns="137668" rIns="0" bIns="0" rtlCol="0" anchor="ctr">
            <a:spAutoFit/>
          </a:bodyPr>
          <a:lstStyle>
            <a:lvl1pPr algn="l" defTabSz="802020" rtl="0" eaLnBrk="1" latinLnBrk="0" hangingPunct="1">
              <a:lnSpc>
                <a:spcPct val="90000"/>
              </a:lnSpc>
              <a:spcBef>
                <a:spcPct val="0"/>
              </a:spcBef>
              <a:buNone/>
              <a:defRPr sz="3859" kern="1200">
                <a:solidFill>
                  <a:schemeClr val="tx1"/>
                </a:solidFill>
                <a:latin typeface="+mj-lt"/>
                <a:ea typeface="+mj-ea"/>
                <a:cs typeface="+mj-cs"/>
              </a:defRPr>
            </a:lvl1pPr>
          </a:lstStyle>
          <a:p>
            <a:pPr marL="128905">
              <a:lnSpc>
                <a:spcPct val="100000"/>
              </a:lnSpc>
              <a:spcBef>
                <a:spcPts val="100"/>
              </a:spcBef>
            </a:pPr>
            <a:r>
              <a:rPr lang="en-AU" sz="2400" b="1" spc="-10" dirty="0">
                <a:solidFill>
                  <a:srgbClr val="002060"/>
                </a:solidFill>
                <a:latin typeface="Open Sans" panose="020B0606030504020204" pitchFamily="34" charset="0"/>
                <a:ea typeface="Open Sans" panose="020B0606030504020204" pitchFamily="34" charset="0"/>
                <a:cs typeface="Open Sans" panose="020B0606030504020204" pitchFamily="34" charset="0"/>
              </a:rPr>
              <a:t>TOURNAMENT KEY DATES</a:t>
            </a:r>
          </a:p>
        </p:txBody>
      </p:sp>
      <p:graphicFrame>
        <p:nvGraphicFramePr>
          <p:cNvPr id="6" name="Table 5">
            <a:extLst>
              <a:ext uri="{FF2B5EF4-FFF2-40B4-BE49-F238E27FC236}">
                <a16:creationId xmlns:a16="http://schemas.microsoft.com/office/drawing/2014/main" id="{0492C3BE-1F0B-5C41-BDCA-07F343016413}"/>
              </a:ext>
            </a:extLst>
          </p:cNvPr>
          <p:cNvGraphicFramePr>
            <a:graphicFrameLocks noGrp="1"/>
          </p:cNvGraphicFramePr>
          <p:nvPr>
            <p:extLst>
              <p:ext uri="{D42A27DB-BD31-4B8C-83A1-F6EECF244321}">
                <p14:modId xmlns:p14="http://schemas.microsoft.com/office/powerpoint/2010/main" val="1087627857"/>
              </p:ext>
            </p:extLst>
          </p:nvPr>
        </p:nvGraphicFramePr>
        <p:xfrm>
          <a:off x="6588145" y="1198686"/>
          <a:ext cx="3657600" cy="3489915"/>
        </p:xfrm>
        <a:graphic>
          <a:graphicData uri="http://schemas.openxmlformats.org/drawingml/2006/table">
            <a:tbl>
              <a:tblPr firstRow="1" firstCol="1" bandRow="1">
                <a:tableStyleId>{69012ECD-51FC-41F1-AA8D-1B2483CD663E}</a:tableStyleId>
              </a:tblPr>
              <a:tblGrid>
                <a:gridCol w="1828800">
                  <a:extLst>
                    <a:ext uri="{9D8B030D-6E8A-4147-A177-3AD203B41FA5}">
                      <a16:colId xmlns:a16="http://schemas.microsoft.com/office/drawing/2014/main" val="1987757671"/>
                    </a:ext>
                  </a:extLst>
                </a:gridCol>
                <a:gridCol w="1828800">
                  <a:extLst>
                    <a:ext uri="{9D8B030D-6E8A-4147-A177-3AD203B41FA5}">
                      <a16:colId xmlns:a16="http://schemas.microsoft.com/office/drawing/2014/main" val="1696618271"/>
                    </a:ext>
                  </a:extLst>
                </a:gridCol>
              </a:tblGrid>
              <a:tr h="232661">
                <a:tc>
                  <a:txBody>
                    <a:bodyPr/>
                    <a:lstStyle/>
                    <a:p>
                      <a:pPr>
                        <a:lnSpc>
                          <a:spcPct val="107000"/>
                        </a:lnSpc>
                        <a:spcAft>
                          <a:spcPts val="800"/>
                        </a:spcAft>
                      </a:pPr>
                      <a:r>
                        <a:rPr lang="en-AU" sz="1200" dirty="0">
                          <a:effectLst/>
                          <a:latin typeface="Open Sans" panose="020B0606030504020204" pitchFamily="34" charset="0"/>
                          <a:ea typeface="Open Sans" panose="020B0606030504020204" pitchFamily="34" charset="0"/>
                          <a:cs typeface="Open Sans" panose="020B0606030504020204" pitchFamily="34" charset="0"/>
                        </a:rPr>
                        <a:t>Position</a:t>
                      </a:r>
                    </a:p>
                  </a:txBody>
                  <a:tcPr marL="49817" marR="49817" marT="0" marB="0" anchor="ctr"/>
                </a:tc>
                <a:tc>
                  <a:txBody>
                    <a:bodyPr/>
                    <a:lstStyle/>
                    <a:p>
                      <a:pPr>
                        <a:lnSpc>
                          <a:spcPct val="107000"/>
                        </a:lnSpc>
                        <a:spcAft>
                          <a:spcPts val="800"/>
                        </a:spcAft>
                      </a:pPr>
                      <a:r>
                        <a:rPr lang="en-AU" sz="1200" b="1" dirty="0">
                          <a:effectLst/>
                          <a:latin typeface="Open Sans" panose="020B0606030504020204" pitchFamily="34" charset="0"/>
                          <a:ea typeface="Open Sans" panose="020B0606030504020204" pitchFamily="34" charset="0"/>
                          <a:cs typeface="Open Sans" panose="020B0606030504020204" pitchFamily="34" charset="0"/>
                        </a:rPr>
                        <a:t>Name</a:t>
                      </a:r>
                    </a:p>
                  </a:txBody>
                  <a:tcPr marL="49817" marR="49817" marT="0" marB="0" anchor="ctr"/>
                </a:tc>
                <a:extLst>
                  <a:ext uri="{0D108BD9-81ED-4DB2-BD59-A6C34878D82A}">
                    <a16:rowId xmlns:a16="http://schemas.microsoft.com/office/drawing/2014/main" val="1537684480"/>
                  </a:ext>
                </a:extLst>
              </a:tr>
              <a:tr h="232661">
                <a:tc>
                  <a:txBody>
                    <a:bodyPr/>
                    <a:lstStyle/>
                    <a:p>
                      <a:pPr>
                        <a:lnSpc>
                          <a:spcPct val="107000"/>
                        </a:lnSpc>
                        <a:spcAft>
                          <a:spcPts val="800"/>
                        </a:spcAft>
                      </a:pPr>
                      <a:r>
                        <a:rPr lang="en-GB" sz="1000" dirty="0">
                          <a:solidFill>
                            <a:srgbClr val="002060"/>
                          </a:solidFill>
                          <a:effectLst/>
                          <a:latin typeface="Arial" panose="020B0604020202020204" pitchFamily="34" charset="0"/>
                          <a:cs typeface="Arial" panose="020B0604020202020204" pitchFamily="34" charset="0"/>
                        </a:rPr>
                        <a:t>WMH President</a:t>
                      </a:r>
                      <a:endParaRPr lang="en-AU" sz="1000"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tc>
                  <a:txBody>
                    <a:bodyPr/>
                    <a:lstStyle/>
                    <a:p>
                      <a:pPr>
                        <a:lnSpc>
                          <a:spcPct val="107000"/>
                        </a:lnSpc>
                        <a:spcAft>
                          <a:spcPts val="800"/>
                        </a:spcAft>
                      </a:pPr>
                      <a:r>
                        <a:rPr lang="en-GB" sz="1000" b="1" dirty="0">
                          <a:effectLst/>
                          <a:latin typeface="Arial" panose="020B0604020202020204" pitchFamily="34" charset="0"/>
                          <a:cs typeface="Arial" panose="020B0604020202020204" pitchFamily="34" charset="0"/>
                        </a:rPr>
                        <a:t>Mr Glenn PATON</a:t>
                      </a:r>
                      <a:endParaRPr lang="en-AU" sz="1000" b="1"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extLst>
                  <a:ext uri="{0D108BD9-81ED-4DB2-BD59-A6C34878D82A}">
                    <a16:rowId xmlns:a16="http://schemas.microsoft.com/office/drawing/2014/main" val="3477999442"/>
                  </a:ext>
                </a:extLst>
              </a:tr>
              <a:tr h="232661">
                <a:tc>
                  <a:txBody>
                    <a:bodyPr/>
                    <a:lstStyle/>
                    <a:p>
                      <a:pPr>
                        <a:lnSpc>
                          <a:spcPct val="107000"/>
                        </a:lnSpc>
                        <a:spcAft>
                          <a:spcPts val="800"/>
                        </a:spcAft>
                      </a:pPr>
                      <a:r>
                        <a:rPr lang="en-GB" sz="1000" dirty="0">
                          <a:solidFill>
                            <a:srgbClr val="002060"/>
                          </a:solidFill>
                          <a:effectLst/>
                          <a:latin typeface="Arial" panose="020B0604020202020204" pitchFamily="34" charset="0"/>
                          <a:cs typeface="Arial" panose="020B0604020202020204" pitchFamily="34" charset="0"/>
                        </a:rPr>
                        <a:t>WMH Event Manager</a:t>
                      </a:r>
                      <a:endParaRPr lang="en-AU" sz="1000"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tc>
                  <a:txBody>
                    <a:bodyPr/>
                    <a:lstStyle/>
                    <a:p>
                      <a:pPr>
                        <a:lnSpc>
                          <a:spcPct val="107000"/>
                        </a:lnSpc>
                        <a:spcAft>
                          <a:spcPts val="800"/>
                        </a:spcAft>
                      </a:pPr>
                      <a:r>
                        <a:rPr lang="en-GB" sz="1000" b="1" dirty="0">
                          <a:effectLst/>
                          <a:latin typeface="Arial" panose="020B0604020202020204" pitchFamily="34" charset="0"/>
                          <a:cs typeface="Arial" panose="020B0604020202020204" pitchFamily="34" charset="0"/>
                        </a:rPr>
                        <a:t>Ms Ishbel DICKENS</a:t>
                      </a:r>
                      <a:endParaRPr lang="en-AU" sz="1000" b="1"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extLst>
                  <a:ext uri="{0D108BD9-81ED-4DB2-BD59-A6C34878D82A}">
                    <a16:rowId xmlns:a16="http://schemas.microsoft.com/office/drawing/2014/main" val="369921717"/>
                  </a:ext>
                </a:extLst>
              </a:tr>
              <a:tr h="232661">
                <a:tc>
                  <a:txBody>
                    <a:bodyPr/>
                    <a:lstStyle/>
                    <a:p>
                      <a:pPr>
                        <a:lnSpc>
                          <a:spcPct val="107000"/>
                        </a:lnSpc>
                        <a:spcAft>
                          <a:spcPts val="800"/>
                        </a:spcAft>
                      </a:pPr>
                      <a:r>
                        <a:rPr lang="en-GB" sz="1000" dirty="0">
                          <a:solidFill>
                            <a:srgbClr val="002060"/>
                          </a:solidFill>
                          <a:effectLst/>
                          <a:latin typeface="Arial" panose="020B0604020202020204" pitchFamily="34" charset="0"/>
                          <a:cs typeface="Arial" panose="020B0604020202020204" pitchFamily="34" charset="0"/>
                        </a:rPr>
                        <a:t>Japan Masters President </a:t>
                      </a:r>
                      <a:endParaRPr lang="en-AU" sz="1000"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tc>
                  <a:txBody>
                    <a:bodyPr/>
                    <a:lstStyle/>
                    <a:p>
                      <a:pPr>
                        <a:lnSpc>
                          <a:spcPct val="107000"/>
                        </a:lnSpc>
                        <a:spcAft>
                          <a:spcPts val="800"/>
                        </a:spcAft>
                      </a:pPr>
                      <a:r>
                        <a:rPr lang="en-GB" sz="1000" b="1" dirty="0">
                          <a:effectLst/>
                          <a:latin typeface="Arial" panose="020B0604020202020204" pitchFamily="34" charset="0"/>
                          <a:cs typeface="Arial" panose="020B0604020202020204" pitchFamily="34" charset="0"/>
                        </a:rPr>
                        <a:t>Mr Junichi (Jimmy) SEKIYA</a:t>
                      </a:r>
                      <a:endParaRPr lang="en-AU" sz="1000" b="1"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extLst>
                  <a:ext uri="{0D108BD9-81ED-4DB2-BD59-A6C34878D82A}">
                    <a16:rowId xmlns:a16="http://schemas.microsoft.com/office/drawing/2014/main" val="1001833504"/>
                  </a:ext>
                </a:extLst>
              </a:tr>
              <a:tr h="232661">
                <a:tc>
                  <a:txBody>
                    <a:bodyPr/>
                    <a:lstStyle/>
                    <a:p>
                      <a:pPr>
                        <a:lnSpc>
                          <a:spcPct val="107000"/>
                        </a:lnSpc>
                        <a:spcAft>
                          <a:spcPts val="800"/>
                        </a:spcAft>
                      </a:pPr>
                      <a:r>
                        <a:rPr lang="en-GB" sz="1000" dirty="0">
                          <a:solidFill>
                            <a:srgbClr val="002060"/>
                          </a:solidFill>
                          <a:effectLst/>
                          <a:latin typeface="Arial" panose="020B0604020202020204" pitchFamily="34" charset="0"/>
                          <a:cs typeface="Arial" panose="020B0604020202020204" pitchFamily="34" charset="0"/>
                        </a:rPr>
                        <a:t>Japan Masters Secretary</a:t>
                      </a:r>
                      <a:endParaRPr lang="en-AU" sz="1000"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tc>
                  <a:txBody>
                    <a:bodyPr/>
                    <a:lstStyle/>
                    <a:p>
                      <a:pPr>
                        <a:lnSpc>
                          <a:spcPct val="107000"/>
                        </a:lnSpc>
                        <a:spcAft>
                          <a:spcPts val="800"/>
                        </a:spcAft>
                      </a:pPr>
                      <a:r>
                        <a:rPr lang="en-GB" sz="1000" b="1" dirty="0">
                          <a:effectLst/>
                          <a:latin typeface="Arial" panose="020B0604020202020204" pitchFamily="34" charset="0"/>
                          <a:cs typeface="Arial" panose="020B0604020202020204" pitchFamily="34" charset="0"/>
                        </a:rPr>
                        <a:t>Mr Kenji HAMANAKA</a:t>
                      </a:r>
                      <a:endParaRPr lang="en-AU" sz="1000" b="1"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extLst>
                  <a:ext uri="{0D108BD9-81ED-4DB2-BD59-A6C34878D82A}">
                    <a16:rowId xmlns:a16="http://schemas.microsoft.com/office/drawing/2014/main" val="2426438771"/>
                  </a:ext>
                </a:extLst>
              </a:tr>
              <a:tr h="232661">
                <a:tc>
                  <a:txBody>
                    <a:bodyPr/>
                    <a:lstStyle/>
                    <a:p>
                      <a:pPr>
                        <a:lnSpc>
                          <a:spcPct val="107000"/>
                        </a:lnSpc>
                        <a:spcAft>
                          <a:spcPts val="800"/>
                        </a:spcAft>
                      </a:pPr>
                      <a:r>
                        <a:rPr lang="en-GB" sz="1000" dirty="0">
                          <a:solidFill>
                            <a:srgbClr val="002060"/>
                          </a:solidFill>
                          <a:effectLst/>
                          <a:latin typeface="Arial" panose="020B0604020202020204" pitchFamily="34" charset="0"/>
                          <a:cs typeface="Arial" panose="020B0604020202020204" pitchFamily="34" charset="0"/>
                        </a:rPr>
                        <a:t>JHA Secretary General</a:t>
                      </a:r>
                      <a:endParaRPr lang="en-AU" sz="1000"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tc>
                  <a:txBody>
                    <a:bodyPr/>
                    <a:lstStyle/>
                    <a:p>
                      <a:pPr>
                        <a:lnSpc>
                          <a:spcPct val="107000"/>
                        </a:lnSpc>
                        <a:spcAft>
                          <a:spcPts val="800"/>
                        </a:spcAft>
                      </a:pPr>
                      <a:r>
                        <a:rPr lang="en-GB" sz="1000" b="1" dirty="0">
                          <a:effectLst/>
                          <a:latin typeface="Arial" panose="020B0604020202020204" pitchFamily="34" charset="0"/>
                          <a:cs typeface="Arial" panose="020B0604020202020204" pitchFamily="34" charset="0"/>
                        </a:rPr>
                        <a:t>Mr Nobuo ISHIKAWA</a:t>
                      </a:r>
                      <a:endParaRPr lang="en-AU" sz="1000" b="1"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extLst>
                  <a:ext uri="{0D108BD9-81ED-4DB2-BD59-A6C34878D82A}">
                    <a16:rowId xmlns:a16="http://schemas.microsoft.com/office/drawing/2014/main" val="1361919389"/>
                  </a:ext>
                </a:extLst>
              </a:tr>
              <a:tr h="232661">
                <a:tc>
                  <a:txBody>
                    <a:bodyPr/>
                    <a:lstStyle/>
                    <a:p>
                      <a:pPr>
                        <a:lnSpc>
                          <a:spcPct val="107000"/>
                        </a:lnSpc>
                        <a:spcAft>
                          <a:spcPts val="800"/>
                        </a:spcAft>
                      </a:pPr>
                      <a:r>
                        <a:rPr lang="en-GB" sz="1000" dirty="0">
                          <a:solidFill>
                            <a:srgbClr val="002060"/>
                          </a:solidFill>
                          <a:effectLst/>
                          <a:latin typeface="Arial" panose="020B0604020202020204" pitchFamily="34" charset="0"/>
                          <a:cs typeface="Arial" panose="020B0604020202020204" pitchFamily="34" charset="0"/>
                        </a:rPr>
                        <a:t>Tournament Director (TD)</a:t>
                      </a:r>
                      <a:endParaRPr lang="en-AU" sz="1000"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tc>
                  <a:txBody>
                    <a:bodyPr/>
                    <a:lstStyle/>
                    <a:p>
                      <a:pPr>
                        <a:lnSpc>
                          <a:spcPct val="107000"/>
                        </a:lnSpc>
                        <a:spcAft>
                          <a:spcPts val="800"/>
                        </a:spcAft>
                      </a:pPr>
                      <a:r>
                        <a:rPr lang="en-GB" sz="1000" b="1" dirty="0">
                          <a:effectLst/>
                          <a:latin typeface="Arial" panose="020B0604020202020204" pitchFamily="34" charset="0"/>
                          <a:cs typeface="Arial" panose="020B0604020202020204" pitchFamily="34" charset="0"/>
                        </a:rPr>
                        <a:t>Mr Kiyoshi SANA</a:t>
                      </a:r>
                      <a:endParaRPr lang="en-AU" sz="1000" b="1"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extLst>
                  <a:ext uri="{0D108BD9-81ED-4DB2-BD59-A6C34878D82A}">
                    <a16:rowId xmlns:a16="http://schemas.microsoft.com/office/drawing/2014/main" val="1733618062"/>
                  </a:ext>
                </a:extLst>
              </a:tr>
              <a:tr h="232661">
                <a:tc>
                  <a:txBody>
                    <a:bodyPr/>
                    <a:lstStyle/>
                    <a:p>
                      <a:pPr>
                        <a:lnSpc>
                          <a:spcPct val="107000"/>
                        </a:lnSpc>
                        <a:spcAft>
                          <a:spcPts val="800"/>
                        </a:spcAft>
                      </a:pPr>
                      <a:r>
                        <a:rPr lang="en-GB" sz="1000" dirty="0">
                          <a:solidFill>
                            <a:srgbClr val="002060"/>
                          </a:solidFill>
                          <a:effectLst/>
                          <a:latin typeface="Arial" panose="020B0604020202020204" pitchFamily="34" charset="0"/>
                          <a:cs typeface="Arial" panose="020B0604020202020204" pitchFamily="34" charset="0"/>
                        </a:rPr>
                        <a:t>Umpires Manager (UM) </a:t>
                      </a:r>
                      <a:endParaRPr lang="en-AU" sz="1000"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tc>
                  <a:txBody>
                    <a:bodyPr/>
                    <a:lstStyle/>
                    <a:p>
                      <a:pPr>
                        <a:lnSpc>
                          <a:spcPct val="107000"/>
                        </a:lnSpc>
                        <a:spcAft>
                          <a:spcPts val="800"/>
                        </a:spcAft>
                      </a:pPr>
                      <a:r>
                        <a:rPr lang="en-GB" sz="1000" b="1" dirty="0">
                          <a:effectLst/>
                          <a:latin typeface="Arial" panose="020B0604020202020204" pitchFamily="34" charset="0"/>
                          <a:cs typeface="Arial" panose="020B0604020202020204" pitchFamily="34" charset="0"/>
                        </a:rPr>
                        <a:t>Mr John HERON</a:t>
                      </a:r>
                      <a:endParaRPr lang="en-AU" sz="1000" b="1"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extLst>
                  <a:ext uri="{0D108BD9-81ED-4DB2-BD59-A6C34878D82A}">
                    <a16:rowId xmlns:a16="http://schemas.microsoft.com/office/drawing/2014/main" val="1260541344"/>
                  </a:ext>
                </a:extLst>
              </a:tr>
              <a:tr h="232661">
                <a:tc>
                  <a:txBody>
                    <a:bodyPr/>
                    <a:lstStyle/>
                    <a:p>
                      <a:pPr>
                        <a:lnSpc>
                          <a:spcPct val="107000"/>
                        </a:lnSpc>
                        <a:spcAft>
                          <a:spcPts val="800"/>
                        </a:spcAft>
                      </a:pPr>
                      <a:r>
                        <a:rPr lang="en-GB" sz="1000" dirty="0">
                          <a:solidFill>
                            <a:srgbClr val="002060"/>
                          </a:solidFill>
                          <a:effectLst/>
                          <a:latin typeface="Arial" panose="020B0604020202020204" pitchFamily="34" charset="0"/>
                          <a:cs typeface="Arial" panose="020B0604020202020204" pitchFamily="34" charset="0"/>
                        </a:rPr>
                        <a:t>WMH/JHA Liaison </a:t>
                      </a:r>
                      <a:endParaRPr lang="en-AU" sz="1000"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tc>
                  <a:txBody>
                    <a:bodyPr/>
                    <a:lstStyle/>
                    <a:p>
                      <a:pPr>
                        <a:lnSpc>
                          <a:spcPct val="107000"/>
                        </a:lnSpc>
                        <a:spcAft>
                          <a:spcPts val="800"/>
                        </a:spcAft>
                      </a:pPr>
                      <a:r>
                        <a:rPr lang="en-GB" sz="1000" b="1" dirty="0">
                          <a:effectLst/>
                          <a:latin typeface="Arial" panose="020B0604020202020204" pitchFamily="34" charset="0"/>
                          <a:cs typeface="Arial" panose="020B0604020202020204" pitchFamily="34" charset="0"/>
                        </a:rPr>
                        <a:t>Mr Kevin DEMPSTER</a:t>
                      </a:r>
                      <a:endParaRPr lang="en-AU" sz="1000" b="1"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extLst>
                  <a:ext uri="{0D108BD9-81ED-4DB2-BD59-A6C34878D82A}">
                    <a16:rowId xmlns:a16="http://schemas.microsoft.com/office/drawing/2014/main" val="267864995"/>
                  </a:ext>
                </a:extLst>
              </a:tr>
              <a:tr h="232661">
                <a:tc>
                  <a:txBody>
                    <a:bodyPr/>
                    <a:lstStyle/>
                    <a:p>
                      <a:pPr>
                        <a:lnSpc>
                          <a:spcPct val="107000"/>
                        </a:lnSpc>
                        <a:spcAft>
                          <a:spcPts val="800"/>
                        </a:spcAft>
                      </a:pPr>
                      <a:r>
                        <a:rPr lang="en-GB" sz="1000" dirty="0">
                          <a:solidFill>
                            <a:srgbClr val="002060"/>
                          </a:solidFill>
                          <a:effectLst/>
                          <a:latin typeface="Arial" panose="020B0604020202020204" pitchFamily="34" charset="0"/>
                          <a:cs typeface="Arial" panose="020B0604020202020204" pitchFamily="34" charset="0"/>
                        </a:rPr>
                        <a:t>Visa Operations JHA</a:t>
                      </a:r>
                      <a:endParaRPr lang="en-AU" sz="1000"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tc>
                  <a:txBody>
                    <a:bodyPr/>
                    <a:lstStyle/>
                    <a:p>
                      <a:pPr>
                        <a:lnSpc>
                          <a:spcPct val="107000"/>
                        </a:lnSpc>
                        <a:spcAft>
                          <a:spcPts val="800"/>
                        </a:spcAft>
                      </a:pPr>
                      <a:r>
                        <a:rPr lang="en-GB" sz="1000" b="1" dirty="0">
                          <a:effectLst/>
                          <a:latin typeface="Arial" panose="020B0604020202020204" pitchFamily="34" charset="0"/>
                          <a:cs typeface="Arial" panose="020B0604020202020204" pitchFamily="34" charset="0"/>
                        </a:rPr>
                        <a:t>Mr Koichi UCHIYAMA</a:t>
                      </a:r>
                      <a:endParaRPr lang="en-AU" sz="1000" b="1"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extLst>
                  <a:ext uri="{0D108BD9-81ED-4DB2-BD59-A6C34878D82A}">
                    <a16:rowId xmlns:a16="http://schemas.microsoft.com/office/drawing/2014/main" val="979872124"/>
                  </a:ext>
                </a:extLst>
              </a:tr>
              <a:tr h="232661">
                <a:tc>
                  <a:txBody>
                    <a:bodyPr/>
                    <a:lstStyle/>
                    <a:p>
                      <a:pPr>
                        <a:lnSpc>
                          <a:spcPct val="107000"/>
                        </a:lnSpc>
                        <a:spcAft>
                          <a:spcPts val="800"/>
                        </a:spcAft>
                      </a:pPr>
                      <a:r>
                        <a:rPr lang="en-GB" sz="1000" dirty="0">
                          <a:solidFill>
                            <a:srgbClr val="002060"/>
                          </a:solidFill>
                          <a:effectLst/>
                          <a:latin typeface="Arial" panose="020B0604020202020204" pitchFamily="34" charset="0"/>
                          <a:cs typeface="Arial" panose="020B0604020202020204" pitchFamily="34" charset="0"/>
                        </a:rPr>
                        <a:t>Venue &amp; Equip Manager</a:t>
                      </a:r>
                      <a:endParaRPr lang="en-AU" sz="1000"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tc>
                  <a:txBody>
                    <a:bodyPr/>
                    <a:lstStyle/>
                    <a:p>
                      <a:pPr>
                        <a:lnSpc>
                          <a:spcPct val="107000"/>
                        </a:lnSpc>
                        <a:spcAft>
                          <a:spcPts val="800"/>
                        </a:spcAft>
                      </a:pPr>
                      <a:r>
                        <a:rPr lang="en-GB" sz="1000" b="1" dirty="0">
                          <a:effectLst/>
                          <a:latin typeface="Arial" panose="020B0604020202020204" pitchFamily="34" charset="0"/>
                          <a:cs typeface="Arial" panose="020B0604020202020204" pitchFamily="34" charset="0"/>
                        </a:rPr>
                        <a:t>Mr Yoshiya KANNO </a:t>
                      </a:r>
                      <a:endParaRPr lang="en-AU" sz="1000" b="1"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extLst>
                  <a:ext uri="{0D108BD9-81ED-4DB2-BD59-A6C34878D82A}">
                    <a16:rowId xmlns:a16="http://schemas.microsoft.com/office/drawing/2014/main" val="744087867"/>
                  </a:ext>
                </a:extLst>
              </a:tr>
              <a:tr h="232661">
                <a:tc>
                  <a:txBody>
                    <a:bodyPr/>
                    <a:lstStyle/>
                    <a:p>
                      <a:pPr>
                        <a:lnSpc>
                          <a:spcPct val="107000"/>
                        </a:lnSpc>
                        <a:spcAft>
                          <a:spcPts val="800"/>
                        </a:spcAft>
                      </a:pPr>
                      <a:r>
                        <a:rPr lang="en-GB" sz="1000" dirty="0">
                          <a:solidFill>
                            <a:srgbClr val="002060"/>
                          </a:solidFill>
                          <a:effectLst/>
                          <a:latin typeface="Arial" panose="020B0604020202020204" pitchFamily="34" charset="0"/>
                          <a:cs typeface="Arial" panose="020B0604020202020204" pitchFamily="34" charset="0"/>
                        </a:rPr>
                        <a:t>Field of Play Coordinator</a:t>
                      </a:r>
                      <a:endParaRPr lang="en-AU" sz="1000"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tc>
                  <a:txBody>
                    <a:bodyPr/>
                    <a:lstStyle/>
                    <a:p>
                      <a:pPr>
                        <a:lnSpc>
                          <a:spcPct val="107000"/>
                        </a:lnSpc>
                        <a:spcAft>
                          <a:spcPts val="800"/>
                        </a:spcAft>
                      </a:pPr>
                      <a:r>
                        <a:rPr lang="en-GB" sz="1000" b="1" dirty="0">
                          <a:effectLst/>
                          <a:latin typeface="Arial" panose="020B0604020202020204" pitchFamily="34" charset="0"/>
                          <a:cs typeface="Arial" panose="020B0604020202020204" pitchFamily="34" charset="0"/>
                        </a:rPr>
                        <a:t>Mr Yutaka HIRAO</a:t>
                      </a:r>
                      <a:endParaRPr lang="en-AU" sz="1000" b="1"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extLst>
                  <a:ext uri="{0D108BD9-81ED-4DB2-BD59-A6C34878D82A}">
                    <a16:rowId xmlns:a16="http://schemas.microsoft.com/office/drawing/2014/main" val="2706316318"/>
                  </a:ext>
                </a:extLst>
              </a:tr>
              <a:tr h="232661">
                <a:tc>
                  <a:txBody>
                    <a:bodyPr/>
                    <a:lstStyle/>
                    <a:p>
                      <a:pPr>
                        <a:lnSpc>
                          <a:spcPct val="107000"/>
                        </a:lnSpc>
                        <a:spcAft>
                          <a:spcPts val="800"/>
                        </a:spcAft>
                      </a:pPr>
                      <a:r>
                        <a:rPr lang="en-GB" sz="1000" dirty="0">
                          <a:solidFill>
                            <a:srgbClr val="002060"/>
                          </a:solidFill>
                          <a:effectLst/>
                          <a:latin typeface="Arial" panose="020B0604020202020204" pitchFamily="34" charset="0"/>
                          <a:cs typeface="Arial" panose="020B0604020202020204" pitchFamily="34" charset="0"/>
                        </a:rPr>
                        <a:t>Information/Media Manager </a:t>
                      </a:r>
                      <a:endParaRPr lang="en-AU" sz="1000"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tc>
                  <a:txBody>
                    <a:bodyPr/>
                    <a:lstStyle/>
                    <a:p>
                      <a:pPr>
                        <a:lnSpc>
                          <a:spcPct val="107000"/>
                        </a:lnSpc>
                        <a:spcAft>
                          <a:spcPts val="800"/>
                        </a:spcAft>
                      </a:pPr>
                      <a:r>
                        <a:rPr lang="en-GB" sz="1000" b="1" dirty="0">
                          <a:effectLst/>
                          <a:latin typeface="Arial" panose="020B0604020202020204" pitchFamily="34" charset="0"/>
                          <a:cs typeface="Arial" panose="020B0604020202020204" pitchFamily="34" charset="0"/>
                        </a:rPr>
                        <a:t>Mr Yoshimitsu UMEZAWA</a:t>
                      </a:r>
                      <a:endParaRPr lang="en-AU" sz="1000" b="1"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extLst>
                  <a:ext uri="{0D108BD9-81ED-4DB2-BD59-A6C34878D82A}">
                    <a16:rowId xmlns:a16="http://schemas.microsoft.com/office/drawing/2014/main" val="4050879071"/>
                  </a:ext>
                </a:extLst>
              </a:tr>
              <a:tr h="232661">
                <a:tc>
                  <a:txBody>
                    <a:bodyPr/>
                    <a:lstStyle/>
                    <a:p>
                      <a:pPr>
                        <a:lnSpc>
                          <a:spcPct val="107000"/>
                        </a:lnSpc>
                        <a:spcAft>
                          <a:spcPts val="800"/>
                        </a:spcAft>
                      </a:pPr>
                      <a:r>
                        <a:rPr lang="en-GB" sz="1000" dirty="0">
                          <a:solidFill>
                            <a:srgbClr val="002060"/>
                          </a:solidFill>
                          <a:effectLst/>
                          <a:latin typeface="Arial" panose="020B0604020202020204" pitchFamily="34" charset="0"/>
                          <a:cs typeface="Arial" panose="020B0604020202020204" pitchFamily="34" charset="0"/>
                        </a:rPr>
                        <a:t>Accommodation Manager</a:t>
                      </a:r>
                      <a:endParaRPr lang="en-AU" sz="1000"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tc>
                  <a:txBody>
                    <a:bodyPr/>
                    <a:lstStyle/>
                    <a:p>
                      <a:pPr>
                        <a:lnSpc>
                          <a:spcPct val="107000"/>
                        </a:lnSpc>
                        <a:spcAft>
                          <a:spcPts val="800"/>
                        </a:spcAft>
                      </a:pPr>
                      <a:r>
                        <a:rPr lang="en-GB" sz="1000" b="1" dirty="0">
                          <a:effectLst/>
                          <a:latin typeface="Arial" panose="020B0604020202020204" pitchFamily="34" charset="0"/>
                          <a:cs typeface="Arial" panose="020B0604020202020204" pitchFamily="34" charset="0"/>
                        </a:rPr>
                        <a:t>Mr Fusao SATO</a:t>
                      </a:r>
                      <a:endParaRPr lang="en-AU" sz="1000" b="1"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extLst>
                  <a:ext uri="{0D108BD9-81ED-4DB2-BD59-A6C34878D82A}">
                    <a16:rowId xmlns:a16="http://schemas.microsoft.com/office/drawing/2014/main" val="563645825"/>
                  </a:ext>
                </a:extLst>
              </a:tr>
              <a:tr h="232661">
                <a:tc>
                  <a:txBody>
                    <a:bodyPr/>
                    <a:lstStyle/>
                    <a:p>
                      <a:pPr>
                        <a:lnSpc>
                          <a:spcPct val="107000"/>
                        </a:lnSpc>
                        <a:spcAft>
                          <a:spcPts val="800"/>
                        </a:spcAft>
                      </a:pPr>
                      <a:r>
                        <a:rPr lang="en-GB" sz="1000" dirty="0">
                          <a:solidFill>
                            <a:srgbClr val="002060"/>
                          </a:solidFill>
                          <a:effectLst/>
                          <a:latin typeface="Arial" panose="020B0604020202020204" pitchFamily="34" charset="0"/>
                          <a:cs typeface="Arial" panose="020B0604020202020204" pitchFamily="34" charset="0"/>
                        </a:rPr>
                        <a:t>Medical Services </a:t>
                      </a:r>
                      <a:endParaRPr lang="en-AU" sz="1000"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tc>
                  <a:txBody>
                    <a:bodyPr/>
                    <a:lstStyle/>
                    <a:p>
                      <a:pPr>
                        <a:lnSpc>
                          <a:spcPct val="107000"/>
                        </a:lnSpc>
                        <a:spcAft>
                          <a:spcPts val="800"/>
                        </a:spcAft>
                      </a:pPr>
                      <a:r>
                        <a:rPr lang="en-GB" sz="1000" b="1" dirty="0">
                          <a:effectLst/>
                          <a:latin typeface="Arial" panose="020B0604020202020204" pitchFamily="34" charset="0"/>
                          <a:cs typeface="Arial" panose="020B0604020202020204" pitchFamily="34" charset="0"/>
                        </a:rPr>
                        <a:t>Mr Takeo ARAI</a:t>
                      </a:r>
                      <a:endParaRPr lang="en-AU" sz="1000" b="1" dirty="0">
                        <a:effectLst/>
                        <a:latin typeface="Arial" panose="020B0604020202020204" pitchFamily="34" charset="0"/>
                        <a:ea typeface="游明朝" panose="02020400000000000000" pitchFamily="18" charset="-128"/>
                        <a:cs typeface="Arial" panose="020B0604020202020204" pitchFamily="34" charset="0"/>
                      </a:endParaRPr>
                    </a:p>
                  </a:txBody>
                  <a:tcPr marL="49817" marR="49817" marT="0" marB="0" anchor="ctr"/>
                </a:tc>
                <a:extLst>
                  <a:ext uri="{0D108BD9-81ED-4DB2-BD59-A6C34878D82A}">
                    <a16:rowId xmlns:a16="http://schemas.microsoft.com/office/drawing/2014/main" val="2883933823"/>
                  </a:ext>
                </a:extLst>
              </a:tr>
            </a:tbl>
          </a:graphicData>
        </a:graphic>
      </p:graphicFrame>
      <p:graphicFrame>
        <p:nvGraphicFramePr>
          <p:cNvPr id="8" name="Table 7">
            <a:extLst>
              <a:ext uri="{FF2B5EF4-FFF2-40B4-BE49-F238E27FC236}">
                <a16:creationId xmlns:a16="http://schemas.microsoft.com/office/drawing/2014/main" id="{B6EC3D72-AD95-792F-61FA-3930AF653F3E}"/>
              </a:ext>
            </a:extLst>
          </p:cNvPr>
          <p:cNvGraphicFramePr>
            <a:graphicFrameLocks noGrp="1"/>
          </p:cNvGraphicFramePr>
          <p:nvPr>
            <p:extLst>
              <p:ext uri="{D42A27DB-BD31-4B8C-83A1-F6EECF244321}">
                <p14:modId xmlns:p14="http://schemas.microsoft.com/office/powerpoint/2010/main" val="2358448835"/>
              </p:ext>
            </p:extLst>
          </p:nvPr>
        </p:nvGraphicFramePr>
        <p:xfrm>
          <a:off x="546101" y="1193975"/>
          <a:ext cx="5638801" cy="4565474"/>
        </p:xfrm>
        <a:graphic>
          <a:graphicData uri="http://schemas.openxmlformats.org/drawingml/2006/table">
            <a:tbl>
              <a:tblPr firstRow="1" firstCol="1" bandRow="1">
                <a:tableStyleId>{69012ECD-51FC-41F1-AA8D-1B2483CD663E}</a:tableStyleId>
              </a:tblPr>
              <a:tblGrid>
                <a:gridCol w="1904999">
                  <a:extLst>
                    <a:ext uri="{9D8B030D-6E8A-4147-A177-3AD203B41FA5}">
                      <a16:colId xmlns:a16="http://schemas.microsoft.com/office/drawing/2014/main" val="1076146153"/>
                    </a:ext>
                  </a:extLst>
                </a:gridCol>
                <a:gridCol w="1447800">
                  <a:extLst>
                    <a:ext uri="{9D8B030D-6E8A-4147-A177-3AD203B41FA5}">
                      <a16:colId xmlns:a16="http://schemas.microsoft.com/office/drawing/2014/main" val="3709988562"/>
                    </a:ext>
                  </a:extLst>
                </a:gridCol>
                <a:gridCol w="1566218">
                  <a:extLst>
                    <a:ext uri="{9D8B030D-6E8A-4147-A177-3AD203B41FA5}">
                      <a16:colId xmlns:a16="http://schemas.microsoft.com/office/drawing/2014/main" val="2093698367"/>
                    </a:ext>
                  </a:extLst>
                </a:gridCol>
                <a:gridCol w="719784">
                  <a:extLst>
                    <a:ext uri="{9D8B030D-6E8A-4147-A177-3AD203B41FA5}">
                      <a16:colId xmlns:a16="http://schemas.microsoft.com/office/drawing/2014/main" val="2603760436"/>
                    </a:ext>
                  </a:extLst>
                </a:gridCol>
              </a:tblGrid>
              <a:tr h="319218">
                <a:tc>
                  <a:txBody>
                    <a:bodyPr/>
                    <a:lstStyle/>
                    <a:p>
                      <a:pPr>
                        <a:lnSpc>
                          <a:spcPct val="107000"/>
                        </a:lnSpc>
                        <a:spcAft>
                          <a:spcPts val="800"/>
                        </a:spcAft>
                      </a:pPr>
                      <a:r>
                        <a:rPr lang="en-AU" sz="1400" b="1" dirty="0">
                          <a:effectLst/>
                          <a:latin typeface="Open Sans" panose="020B0606030504020204" pitchFamily="34" charset="0"/>
                          <a:ea typeface="Open Sans" panose="020B0606030504020204" pitchFamily="34" charset="0"/>
                          <a:cs typeface="Open Sans" panose="020B0606030504020204" pitchFamily="34" charset="0"/>
                        </a:rPr>
                        <a:t>Event</a:t>
                      </a:r>
                    </a:p>
                  </a:txBody>
                  <a:tcPr marL="57587" marR="57587" marT="0" marB="0" anchor="ctr"/>
                </a:tc>
                <a:tc>
                  <a:txBody>
                    <a:bodyPr/>
                    <a:lstStyle/>
                    <a:p>
                      <a:pPr>
                        <a:lnSpc>
                          <a:spcPct val="107000"/>
                        </a:lnSpc>
                        <a:spcAft>
                          <a:spcPts val="800"/>
                        </a:spcAft>
                      </a:pPr>
                      <a:r>
                        <a:rPr lang="en-AU" sz="1400" b="1" dirty="0">
                          <a:effectLst/>
                          <a:latin typeface="Open Sans" panose="020B0606030504020204" pitchFamily="34" charset="0"/>
                          <a:ea typeface="Open Sans" panose="020B0606030504020204" pitchFamily="34" charset="0"/>
                          <a:cs typeface="Open Sans" panose="020B0606030504020204" pitchFamily="34" charset="0"/>
                        </a:rPr>
                        <a:t>Date</a:t>
                      </a:r>
                    </a:p>
                  </a:txBody>
                  <a:tcPr marL="57587" marR="57587" marT="0" marB="0" anchor="ctr"/>
                </a:tc>
                <a:tc>
                  <a:txBody>
                    <a:bodyPr/>
                    <a:lstStyle/>
                    <a:p>
                      <a:pPr>
                        <a:lnSpc>
                          <a:spcPct val="107000"/>
                        </a:lnSpc>
                        <a:spcAft>
                          <a:spcPts val="800"/>
                        </a:spcAft>
                      </a:pPr>
                      <a:r>
                        <a:rPr lang="en-AU" sz="1400" b="1" dirty="0">
                          <a:effectLst/>
                          <a:latin typeface="Open Sans" panose="020B0606030504020204" pitchFamily="34" charset="0"/>
                          <a:ea typeface="Open Sans" panose="020B0606030504020204" pitchFamily="34" charset="0"/>
                          <a:cs typeface="Open Sans" panose="020B0606030504020204" pitchFamily="34" charset="0"/>
                        </a:rPr>
                        <a:t>Location</a:t>
                      </a:r>
                    </a:p>
                  </a:txBody>
                  <a:tcPr marL="57587" marR="57587" marT="0" marB="0" anchor="ctr"/>
                </a:tc>
                <a:tc>
                  <a:txBody>
                    <a:bodyPr/>
                    <a:lstStyle/>
                    <a:p>
                      <a:pPr>
                        <a:lnSpc>
                          <a:spcPct val="107000"/>
                        </a:lnSpc>
                        <a:spcAft>
                          <a:spcPts val="800"/>
                        </a:spcAft>
                      </a:pPr>
                      <a:r>
                        <a:rPr lang="en-AU" sz="1400" b="1" dirty="0">
                          <a:effectLst/>
                          <a:latin typeface="Open Sans" panose="020B0606030504020204" pitchFamily="34" charset="0"/>
                          <a:ea typeface="Open Sans" panose="020B0606030504020204" pitchFamily="34" charset="0"/>
                          <a:cs typeface="Open Sans" panose="020B0606030504020204" pitchFamily="34" charset="0"/>
                        </a:rPr>
                        <a:t>Time</a:t>
                      </a:r>
                    </a:p>
                  </a:txBody>
                  <a:tcPr marL="57587" marR="57587" marT="0" marB="0" anchor="ctr"/>
                </a:tc>
                <a:extLst>
                  <a:ext uri="{0D108BD9-81ED-4DB2-BD59-A6C34878D82A}">
                    <a16:rowId xmlns:a16="http://schemas.microsoft.com/office/drawing/2014/main" val="2622003424"/>
                  </a:ext>
                </a:extLst>
              </a:tr>
              <a:tr h="606608">
                <a:tc>
                  <a:txBody>
                    <a:bodyPr/>
                    <a:lstStyle/>
                    <a:p>
                      <a:pPr>
                        <a:lnSpc>
                          <a:spcPct val="107000"/>
                        </a:lnSpc>
                        <a:spcAft>
                          <a:spcPts val="800"/>
                        </a:spcAft>
                      </a:pPr>
                      <a:r>
                        <a:rPr lang="en-GB" sz="1300" b="1" dirty="0">
                          <a:effectLst/>
                          <a:latin typeface="Arial" panose="020B0604020202020204" pitchFamily="34" charset="0"/>
                          <a:cs typeface="Arial" panose="020B0604020202020204" pitchFamily="34" charset="0"/>
                        </a:rPr>
                        <a:t>Tournament Director         Pre-Event Information</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cs typeface="Arial" panose="020B0604020202020204" pitchFamily="34" charset="0"/>
                        </a:rPr>
                        <a:t>Sep/Oct</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cs typeface="Arial" panose="020B0604020202020204" pitchFamily="34" charset="0"/>
                        </a:rPr>
                        <a:t>On-Line Meetings</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cs typeface="Arial" panose="020B0604020202020204" pitchFamily="34" charset="0"/>
                        </a:rPr>
                        <a:t>0:00</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extLst>
                  <a:ext uri="{0D108BD9-81ED-4DB2-BD59-A6C34878D82A}">
                    <a16:rowId xmlns:a16="http://schemas.microsoft.com/office/drawing/2014/main" val="1913860864"/>
                  </a:ext>
                </a:extLst>
              </a:tr>
              <a:tr h="606608">
                <a:tc>
                  <a:txBody>
                    <a:bodyPr/>
                    <a:lstStyle/>
                    <a:p>
                      <a:pPr>
                        <a:lnSpc>
                          <a:spcPct val="107000"/>
                        </a:lnSpc>
                        <a:spcAft>
                          <a:spcPts val="800"/>
                        </a:spcAft>
                      </a:pPr>
                      <a:r>
                        <a:rPr lang="en-GB" sz="1300" b="1" dirty="0">
                          <a:effectLst/>
                          <a:latin typeface="Arial" panose="020B0604020202020204" pitchFamily="34" charset="0"/>
                          <a:cs typeface="Arial" panose="020B0604020202020204" pitchFamily="34" charset="0"/>
                        </a:rPr>
                        <a:t>Kit &amp; Passport Check</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cs typeface="Arial" panose="020B0604020202020204" pitchFamily="34" charset="0"/>
                        </a:rPr>
                        <a:t>Mon 17th and      Tue 18th October</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cs typeface="Arial" panose="020B0604020202020204" pitchFamily="34" charset="0"/>
                        </a:rPr>
                        <a:t>Oi Hockey Stadium (OHS) Main Pitch</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endParaRPr lang="en-AU" sz="1300" dirty="0">
                        <a:solidFill>
                          <a:srgbClr val="FF0000"/>
                        </a:solidFill>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extLst>
                  <a:ext uri="{0D108BD9-81ED-4DB2-BD59-A6C34878D82A}">
                    <a16:rowId xmlns:a16="http://schemas.microsoft.com/office/drawing/2014/main" val="35779722"/>
                  </a:ext>
                </a:extLst>
              </a:tr>
              <a:tr h="606608">
                <a:tc>
                  <a:txBody>
                    <a:bodyPr/>
                    <a:lstStyle/>
                    <a:p>
                      <a:pPr>
                        <a:lnSpc>
                          <a:spcPct val="107000"/>
                        </a:lnSpc>
                        <a:spcAft>
                          <a:spcPts val="800"/>
                        </a:spcAft>
                      </a:pPr>
                      <a:r>
                        <a:rPr lang="en-GB" sz="1300" b="1" dirty="0">
                          <a:effectLst/>
                          <a:latin typeface="Arial" panose="020B0604020202020204" pitchFamily="34" charset="0"/>
                          <a:cs typeface="Arial" panose="020B0604020202020204" pitchFamily="34" charset="0"/>
                        </a:rPr>
                        <a:t>Opening Ceremony</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cs typeface="Arial" panose="020B0604020202020204" pitchFamily="34" charset="0"/>
                        </a:rPr>
                        <a:t>Tue 18th October </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cs typeface="Arial" panose="020B0604020202020204" pitchFamily="34" charset="0"/>
                        </a:rPr>
                        <a:t>Oi Hockey Stadium (OHS) Main Pitch</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cs typeface="Arial" panose="020B0604020202020204" pitchFamily="34" charset="0"/>
                        </a:rPr>
                        <a:t>3:00pm</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extLst>
                  <a:ext uri="{0D108BD9-81ED-4DB2-BD59-A6C34878D82A}">
                    <a16:rowId xmlns:a16="http://schemas.microsoft.com/office/drawing/2014/main" val="2754521354"/>
                  </a:ext>
                </a:extLst>
              </a:tr>
              <a:tr h="606608">
                <a:tc>
                  <a:txBody>
                    <a:bodyPr/>
                    <a:lstStyle/>
                    <a:p>
                      <a:pPr>
                        <a:lnSpc>
                          <a:spcPct val="107000"/>
                        </a:lnSpc>
                        <a:spcAft>
                          <a:spcPts val="800"/>
                        </a:spcAft>
                      </a:pPr>
                      <a:r>
                        <a:rPr lang="en-GB" sz="1300" b="1" dirty="0">
                          <a:effectLst/>
                          <a:latin typeface="Arial" panose="020B0604020202020204" pitchFamily="34" charset="0"/>
                          <a:cs typeface="Arial" panose="020B0604020202020204" pitchFamily="34" charset="0"/>
                        </a:rPr>
                        <a:t>Team Managers Meeting</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cs typeface="Arial" panose="020B0604020202020204" pitchFamily="34" charset="0"/>
                        </a:rPr>
                        <a:t>Tue 18th October</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cs typeface="Arial" panose="020B0604020202020204" pitchFamily="34" charset="0"/>
                        </a:rPr>
                        <a:t>Oi Hockey Stadium (OHS) Main Pitch</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cs typeface="Arial" panose="020B0604020202020204" pitchFamily="34" charset="0"/>
                        </a:rPr>
                        <a:t>5:00pm </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extLst>
                  <a:ext uri="{0D108BD9-81ED-4DB2-BD59-A6C34878D82A}">
                    <a16:rowId xmlns:a16="http://schemas.microsoft.com/office/drawing/2014/main" val="1407892414"/>
                  </a:ext>
                </a:extLst>
              </a:tr>
              <a:tr h="606608">
                <a:tc>
                  <a:txBody>
                    <a:bodyPr/>
                    <a:lstStyle/>
                    <a:p>
                      <a:pPr>
                        <a:lnSpc>
                          <a:spcPct val="107000"/>
                        </a:lnSpc>
                        <a:spcAft>
                          <a:spcPts val="800"/>
                        </a:spcAft>
                      </a:pPr>
                      <a:r>
                        <a:rPr lang="en-GB" sz="1300" b="1" dirty="0">
                          <a:effectLst/>
                          <a:latin typeface="Arial" panose="020B0604020202020204" pitchFamily="34" charset="0"/>
                          <a:cs typeface="Arial" panose="020B0604020202020204" pitchFamily="34" charset="0"/>
                        </a:rPr>
                        <a:t>Exhibition Match</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cs typeface="Arial" panose="020B0604020202020204" pitchFamily="34" charset="0"/>
                        </a:rPr>
                        <a:t>Sat 22nd October</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cs typeface="Arial" panose="020B0604020202020204" pitchFamily="34" charset="0"/>
                        </a:rPr>
                        <a:t>Oi Hockey Stadium (OHS) Main Pitch</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cs typeface="Arial" panose="020B0604020202020204" pitchFamily="34" charset="0"/>
                        </a:rPr>
                        <a:t>5:30pm</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extLst>
                  <a:ext uri="{0D108BD9-81ED-4DB2-BD59-A6C34878D82A}">
                    <a16:rowId xmlns:a16="http://schemas.microsoft.com/office/drawing/2014/main" val="4003172011"/>
                  </a:ext>
                </a:extLst>
              </a:tr>
              <a:tr h="606608">
                <a:tc>
                  <a:txBody>
                    <a:bodyPr/>
                    <a:lstStyle/>
                    <a:p>
                      <a:pPr>
                        <a:lnSpc>
                          <a:spcPct val="107000"/>
                        </a:lnSpc>
                        <a:spcAft>
                          <a:spcPts val="800"/>
                        </a:spcAft>
                      </a:pPr>
                      <a:r>
                        <a:rPr lang="en-GB" sz="1300" b="1" dirty="0">
                          <a:effectLst/>
                          <a:latin typeface="Arial" panose="020B0604020202020204" pitchFamily="34" charset="0"/>
                          <a:cs typeface="Arial" panose="020B0604020202020204" pitchFamily="34" charset="0"/>
                        </a:rPr>
                        <a:t>Tournament Dinner</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cs typeface="Arial" panose="020B0604020202020204" pitchFamily="34" charset="0"/>
                        </a:rPr>
                        <a:t>Fri 28th October</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cs typeface="Arial" panose="020B0604020202020204" pitchFamily="34" charset="0"/>
                        </a:rPr>
                        <a:t>Meiji Kinenkan Garden</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cs typeface="Arial" panose="020B0604020202020204" pitchFamily="34" charset="0"/>
                        </a:rPr>
                        <a:t>5:30pm</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extLst>
                  <a:ext uri="{0D108BD9-81ED-4DB2-BD59-A6C34878D82A}">
                    <a16:rowId xmlns:a16="http://schemas.microsoft.com/office/drawing/2014/main" val="699649854"/>
                  </a:ext>
                </a:extLst>
              </a:tr>
              <a:tr h="606608">
                <a:tc>
                  <a:txBody>
                    <a:bodyPr/>
                    <a:lstStyle/>
                    <a:p>
                      <a:pPr>
                        <a:lnSpc>
                          <a:spcPct val="107000"/>
                        </a:lnSpc>
                        <a:spcAft>
                          <a:spcPts val="800"/>
                        </a:spcAft>
                      </a:pPr>
                      <a:r>
                        <a:rPr lang="en-GB" sz="1300" b="1" dirty="0">
                          <a:effectLst/>
                          <a:latin typeface="Arial" panose="020B0604020202020204" pitchFamily="34" charset="0"/>
                          <a:cs typeface="Arial" panose="020B0604020202020204" pitchFamily="34" charset="0"/>
                        </a:rPr>
                        <a:t>Closing Ceremony</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cs typeface="Arial" panose="020B0604020202020204" pitchFamily="34" charset="0"/>
                        </a:rPr>
                        <a:t>Sat 29th October</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cs typeface="Arial" panose="020B0604020202020204" pitchFamily="34" charset="0"/>
                        </a:rPr>
                        <a:t>Oi Hockey Stadium (OHS) Main Pitch</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tc>
                  <a:txBody>
                    <a:bodyPr/>
                    <a:lstStyle/>
                    <a:p>
                      <a:pPr>
                        <a:lnSpc>
                          <a:spcPct val="107000"/>
                        </a:lnSpc>
                        <a:spcAft>
                          <a:spcPts val="800"/>
                        </a:spcAft>
                      </a:pPr>
                      <a:r>
                        <a:rPr lang="en-GB" sz="1300" dirty="0">
                          <a:effectLst/>
                          <a:latin typeface="Arial" panose="020B0604020202020204" pitchFamily="34" charset="0"/>
                          <a:ea typeface="游明朝" panose="02020400000000000000" pitchFamily="18" charset="-128"/>
                          <a:cs typeface="Arial" panose="020B0604020202020204" pitchFamily="34" charset="0"/>
                        </a:rPr>
                        <a:t>Post Match </a:t>
                      </a:r>
                      <a:endParaRPr lang="en-AU" sz="1300" dirty="0">
                        <a:effectLst/>
                        <a:latin typeface="Arial" panose="020B0604020202020204" pitchFamily="34" charset="0"/>
                        <a:ea typeface="游明朝" panose="02020400000000000000" pitchFamily="18" charset="-128"/>
                        <a:cs typeface="Arial" panose="020B0604020202020204" pitchFamily="34" charset="0"/>
                      </a:endParaRPr>
                    </a:p>
                  </a:txBody>
                  <a:tcPr marL="57587" marR="57587" marT="0" marB="0" anchor="ctr"/>
                </a:tc>
                <a:extLst>
                  <a:ext uri="{0D108BD9-81ED-4DB2-BD59-A6C34878D82A}">
                    <a16:rowId xmlns:a16="http://schemas.microsoft.com/office/drawing/2014/main" val="4271349140"/>
                  </a:ext>
                </a:extLst>
              </a:tr>
            </a:tbl>
          </a:graphicData>
        </a:graphic>
      </p:graphicFrame>
      <p:pic>
        <p:nvPicPr>
          <p:cNvPr id="3" name="Picture 2" descr="A group of people sitting around a table&#10;&#10;Description automatically generated with medium confidence">
            <a:extLst>
              <a:ext uri="{FF2B5EF4-FFF2-40B4-BE49-F238E27FC236}">
                <a16:creationId xmlns:a16="http://schemas.microsoft.com/office/drawing/2014/main" id="{840262B7-05C2-F027-D453-5AAC0D2D8F8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88145" y="4918671"/>
            <a:ext cx="3657600" cy="2302815"/>
          </a:xfrm>
          <a:prstGeom prst="rect">
            <a:avLst/>
          </a:prstGeom>
        </p:spPr>
      </p:pic>
      <p:sp>
        <p:nvSpPr>
          <p:cNvPr id="2" name="TextBox 1">
            <a:extLst>
              <a:ext uri="{FF2B5EF4-FFF2-40B4-BE49-F238E27FC236}">
                <a16:creationId xmlns:a16="http://schemas.microsoft.com/office/drawing/2014/main" id="{DB544276-33D9-ED6D-0A4D-3CEB16837AA7}"/>
              </a:ext>
            </a:extLst>
          </p:cNvPr>
          <p:cNvSpPr txBox="1"/>
          <p:nvPr/>
        </p:nvSpPr>
        <p:spPr>
          <a:xfrm>
            <a:off x="3822700" y="5976952"/>
            <a:ext cx="2389180" cy="492443"/>
          </a:xfrm>
          <a:prstGeom prst="rect">
            <a:avLst/>
          </a:prstGeom>
          <a:noFill/>
        </p:spPr>
        <p:txBody>
          <a:bodyPr wrap="square" rtlCol="0">
            <a:spAutoFit/>
          </a:bodyPr>
          <a:lstStyle/>
          <a:p>
            <a:pPr algn="r"/>
            <a:r>
              <a:rPr lang="en-AU" sz="1300" b="1" dirty="0">
                <a:solidFill>
                  <a:srgbClr val="002060"/>
                </a:solidFill>
                <a:latin typeface="Arial" panose="020B0604020202020204" pitchFamily="34" charset="0"/>
                <a:cs typeface="Arial" panose="020B0604020202020204" pitchFamily="34" charset="0"/>
              </a:rPr>
              <a:t>Photo: First meeting of Tokyo HNOC in Feb 2019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B4687C-A38A-5194-12C9-05083319C93E}"/>
              </a:ext>
            </a:extLst>
          </p:cNvPr>
          <p:cNvSpPr txBox="1"/>
          <p:nvPr/>
        </p:nvSpPr>
        <p:spPr>
          <a:xfrm>
            <a:off x="165100" y="273050"/>
            <a:ext cx="5346914" cy="461665"/>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COMPETITION &amp; TRAINING - 1</a:t>
            </a:r>
          </a:p>
        </p:txBody>
      </p:sp>
      <p:sp>
        <p:nvSpPr>
          <p:cNvPr id="6" name="object 5">
            <a:extLst>
              <a:ext uri="{FF2B5EF4-FFF2-40B4-BE49-F238E27FC236}">
                <a16:creationId xmlns:a16="http://schemas.microsoft.com/office/drawing/2014/main" id="{31C6FF03-0593-3EDB-F6C5-D4961E53280D}"/>
              </a:ext>
            </a:extLst>
          </p:cNvPr>
          <p:cNvSpPr txBox="1"/>
          <p:nvPr/>
        </p:nvSpPr>
        <p:spPr>
          <a:xfrm>
            <a:off x="469864" y="1176745"/>
            <a:ext cx="4017561" cy="1558119"/>
          </a:xfrm>
          <a:prstGeom prst="rect">
            <a:avLst/>
          </a:prstGeom>
        </p:spPr>
        <p:txBody>
          <a:bodyPr vert="horz" wrap="square" lIns="0" tIns="80010" rIns="0" bIns="0" rtlCol="0">
            <a:spAutoFit/>
          </a:bodyPr>
          <a:lstStyle/>
          <a:p>
            <a:pPr marL="12700">
              <a:lnSpc>
                <a:spcPct val="100000"/>
              </a:lnSpc>
              <a:spcBef>
                <a:spcPts val="630"/>
              </a:spcBef>
            </a:pPr>
            <a:r>
              <a:rPr sz="1600" b="1" spc="-10" dirty="0">
                <a:solidFill>
                  <a:srgbClr val="C00000"/>
                </a:solidFill>
                <a:latin typeface="Open Sans" panose="020B0606030504020204" pitchFamily="34" charset="0"/>
                <a:ea typeface="Open Sans" panose="020B0606030504020204" pitchFamily="34" charset="0"/>
                <a:cs typeface="Open Sans" panose="020B0606030504020204" pitchFamily="34" charset="0"/>
              </a:rPr>
              <a:t>Teams</a:t>
            </a:r>
            <a:r>
              <a:rPr sz="1600" b="1" spc="-85"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sz="1600" b="1" spc="-10" dirty="0">
                <a:solidFill>
                  <a:srgbClr val="C00000"/>
                </a:solidFill>
                <a:latin typeface="Open Sans" panose="020B0606030504020204" pitchFamily="34" charset="0"/>
                <a:ea typeface="Open Sans" panose="020B0606030504020204" pitchFamily="34" charset="0"/>
                <a:cs typeface="Open Sans" panose="020B0606030504020204" pitchFamily="34" charset="0"/>
              </a:rPr>
              <a:t>Competing</a:t>
            </a:r>
            <a:endParaRPr lang="en-AU" sz="1600" b="1" spc="-10"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630"/>
              </a:spcBef>
            </a:pPr>
            <a:r>
              <a:rPr sz="1400" dirty="0">
                <a:latin typeface="Arial" panose="020B0604020202020204" pitchFamily="34" charset="0"/>
                <a:ea typeface="Open Sans Light" panose="020B0306030504020204" pitchFamily="34" charset="0"/>
                <a:cs typeface="Arial" panose="020B0604020202020204" pitchFamily="34" charset="0"/>
              </a:rPr>
              <a:t>We</a:t>
            </a:r>
            <a:r>
              <a:rPr sz="1400" spc="-35" dirty="0">
                <a:latin typeface="Arial" panose="020B0604020202020204" pitchFamily="34" charset="0"/>
                <a:ea typeface="Open Sans Light" panose="020B0306030504020204" pitchFamily="34" charset="0"/>
                <a:cs typeface="Arial" panose="020B0604020202020204" pitchFamily="34" charset="0"/>
              </a:rPr>
              <a:t> </a:t>
            </a:r>
            <a:r>
              <a:rPr sz="1400" dirty="0">
                <a:latin typeface="Arial" panose="020B0604020202020204" pitchFamily="34" charset="0"/>
                <a:ea typeface="Open Sans Light" panose="020B0306030504020204" pitchFamily="34" charset="0"/>
                <a:cs typeface="Arial" panose="020B0604020202020204" pitchFamily="34" charset="0"/>
              </a:rPr>
              <a:t>have</a:t>
            </a:r>
            <a:r>
              <a:rPr sz="1400" spc="-25" dirty="0">
                <a:latin typeface="Arial" panose="020B0604020202020204" pitchFamily="34" charset="0"/>
                <a:ea typeface="Open Sans Light" panose="020B0306030504020204" pitchFamily="34" charset="0"/>
                <a:cs typeface="Arial" panose="020B0604020202020204" pitchFamily="34" charset="0"/>
              </a:rPr>
              <a:t> </a:t>
            </a:r>
            <a:r>
              <a:rPr lang="en-AU" sz="1400" spc="-25" dirty="0">
                <a:latin typeface="Arial" panose="020B0604020202020204" pitchFamily="34" charset="0"/>
                <a:ea typeface="Open Sans Light" panose="020B0306030504020204" pitchFamily="34" charset="0"/>
                <a:cs typeface="Arial" panose="020B0604020202020204" pitchFamily="34" charset="0"/>
              </a:rPr>
              <a:t>27</a:t>
            </a:r>
            <a:r>
              <a:rPr sz="1400" spc="-20" dirty="0">
                <a:latin typeface="Arial" panose="020B0604020202020204" pitchFamily="34" charset="0"/>
                <a:ea typeface="Open Sans Light" panose="020B0306030504020204" pitchFamily="34" charset="0"/>
                <a:cs typeface="Arial" panose="020B0604020202020204" pitchFamily="34" charset="0"/>
              </a:rPr>
              <a:t> </a:t>
            </a:r>
            <a:r>
              <a:rPr sz="1400" dirty="0">
                <a:latin typeface="Arial" panose="020B0604020202020204" pitchFamily="34" charset="0"/>
                <a:ea typeface="Open Sans Light" panose="020B0306030504020204" pitchFamily="34" charset="0"/>
                <a:cs typeface="Arial" panose="020B0604020202020204" pitchFamily="34" charset="0"/>
              </a:rPr>
              <a:t>teams,</a:t>
            </a:r>
            <a:r>
              <a:rPr sz="1400" spc="-25" dirty="0">
                <a:latin typeface="Arial" panose="020B0604020202020204" pitchFamily="34" charset="0"/>
                <a:ea typeface="Open Sans Light" panose="020B0306030504020204" pitchFamily="34" charset="0"/>
                <a:cs typeface="Arial" panose="020B0604020202020204" pitchFamily="34" charset="0"/>
              </a:rPr>
              <a:t> </a:t>
            </a:r>
            <a:r>
              <a:rPr sz="1400" dirty="0">
                <a:latin typeface="Arial" panose="020B0604020202020204" pitchFamily="34" charset="0"/>
                <a:ea typeface="Open Sans Light" panose="020B0306030504020204" pitchFamily="34" charset="0"/>
                <a:cs typeface="Arial" panose="020B0604020202020204" pitchFamily="34" charset="0"/>
              </a:rPr>
              <a:t>representing</a:t>
            </a:r>
            <a:r>
              <a:rPr sz="1400" spc="-25" dirty="0">
                <a:latin typeface="Arial" panose="020B0604020202020204" pitchFamily="34" charset="0"/>
                <a:ea typeface="Open Sans Light" panose="020B0306030504020204" pitchFamily="34" charset="0"/>
                <a:cs typeface="Arial" panose="020B0604020202020204" pitchFamily="34" charset="0"/>
              </a:rPr>
              <a:t> </a:t>
            </a:r>
            <a:r>
              <a:rPr lang="en-AU" sz="1400" spc="-25" dirty="0">
                <a:latin typeface="Arial" panose="020B0604020202020204" pitchFamily="34" charset="0"/>
                <a:ea typeface="Open Sans Light" panose="020B0306030504020204" pitchFamily="34" charset="0"/>
                <a:cs typeface="Arial" panose="020B0604020202020204" pitchFamily="34" charset="0"/>
              </a:rPr>
              <a:t>1</a:t>
            </a:r>
            <a:r>
              <a:rPr sz="1400" dirty="0">
                <a:latin typeface="Arial" panose="020B0604020202020204" pitchFamily="34" charset="0"/>
                <a:ea typeface="Open Sans Light" panose="020B0306030504020204" pitchFamily="34" charset="0"/>
                <a:cs typeface="Arial" panose="020B0604020202020204" pitchFamily="34" charset="0"/>
              </a:rPr>
              <a:t>2</a:t>
            </a:r>
            <a:r>
              <a:rPr sz="1400" spc="-20" dirty="0">
                <a:latin typeface="Arial" panose="020B0604020202020204" pitchFamily="34" charset="0"/>
                <a:ea typeface="Open Sans Light" panose="020B0306030504020204" pitchFamily="34" charset="0"/>
                <a:cs typeface="Arial" panose="020B0604020202020204" pitchFamily="34" charset="0"/>
              </a:rPr>
              <a:t> </a:t>
            </a:r>
            <a:r>
              <a:rPr sz="1400" spc="-10" dirty="0">
                <a:latin typeface="Arial" panose="020B0604020202020204" pitchFamily="34" charset="0"/>
                <a:ea typeface="Open Sans Light" panose="020B0306030504020204" pitchFamily="34" charset="0"/>
                <a:cs typeface="Arial" panose="020B0604020202020204" pitchFamily="34" charset="0"/>
              </a:rPr>
              <a:t>countries, </a:t>
            </a:r>
            <a:r>
              <a:rPr sz="1400" dirty="0">
                <a:latin typeface="Arial" panose="020B0604020202020204" pitchFamily="34" charset="0"/>
                <a:ea typeface="Open Sans Light" panose="020B0306030504020204" pitchFamily="34" charset="0"/>
                <a:cs typeface="Arial" panose="020B0604020202020204" pitchFamily="34" charset="0"/>
              </a:rPr>
              <a:t>competing</a:t>
            </a:r>
            <a:r>
              <a:rPr sz="1400" spc="-35" dirty="0">
                <a:latin typeface="Arial" panose="020B0604020202020204" pitchFamily="34" charset="0"/>
                <a:ea typeface="Open Sans Light" panose="020B0306030504020204" pitchFamily="34" charset="0"/>
                <a:cs typeface="Arial" panose="020B0604020202020204" pitchFamily="34" charset="0"/>
              </a:rPr>
              <a:t> </a:t>
            </a:r>
            <a:r>
              <a:rPr sz="1400" dirty="0">
                <a:latin typeface="Arial" panose="020B0604020202020204" pitchFamily="34" charset="0"/>
                <a:ea typeface="Open Sans Light" panose="020B0306030504020204" pitchFamily="34" charset="0"/>
                <a:cs typeface="Arial" panose="020B0604020202020204" pitchFamily="34" charset="0"/>
              </a:rPr>
              <a:t>at</a:t>
            </a:r>
            <a:r>
              <a:rPr sz="1400" spc="-20" dirty="0">
                <a:latin typeface="Arial" panose="020B0604020202020204" pitchFamily="34" charset="0"/>
                <a:ea typeface="Open Sans Light" panose="020B0306030504020204" pitchFamily="34" charset="0"/>
                <a:cs typeface="Arial" panose="020B0604020202020204" pitchFamily="34" charset="0"/>
              </a:rPr>
              <a:t> </a:t>
            </a:r>
            <a:r>
              <a:rPr sz="1400" dirty="0">
                <a:latin typeface="Arial" panose="020B0604020202020204" pitchFamily="34" charset="0"/>
                <a:ea typeface="Open Sans Light" panose="020B0306030504020204" pitchFamily="34" charset="0"/>
                <a:cs typeface="Arial" panose="020B0604020202020204" pitchFamily="34" charset="0"/>
              </a:rPr>
              <a:t>this</a:t>
            </a:r>
            <a:r>
              <a:rPr sz="1400" spc="-25" dirty="0">
                <a:latin typeface="Arial" panose="020B0604020202020204" pitchFamily="34" charset="0"/>
                <a:ea typeface="Open Sans Light" panose="020B0306030504020204" pitchFamily="34" charset="0"/>
                <a:cs typeface="Arial" panose="020B0604020202020204" pitchFamily="34" charset="0"/>
              </a:rPr>
              <a:t> </a:t>
            </a:r>
            <a:r>
              <a:rPr sz="1400" dirty="0">
                <a:latin typeface="Arial" panose="020B0604020202020204" pitchFamily="34" charset="0"/>
                <a:ea typeface="Open Sans Light" panose="020B0306030504020204" pitchFamily="34" charset="0"/>
                <a:cs typeface="Arial" panose="020B0604020202020204" pitchFamily="34" charset="0"/>
              </a:rPr>
              <a:t>World</a:t>
            </a:r>
            <a:r>
              <a:rPr sz="1400" spc="-20" dirty="0">
                <a:latin typeface="Arial" panose="020B0604020202020204" pitchFamily="34" charset="0"/>
                <a:ea typeface="Open Sans Light" panose="020B0306030504020204" pitchFamily="34" charset="0"/>
                <a:cs typeface="Arial" panose="020B0604020202020204" pitchFamily="34" charset="0"/>
              </a:rPr>
              <a:t> </a:t>
            </a:r>
            <a:r>
              <a:rPr sz="1400" dirty="0">
                <a:latin typeface="Arial" panose="020B0604020202020204" pitchFamily="34" charset="0"/>
                <a:ea typeface="Open Sans Light" panose="020B0306030504020204" pitchFamily="34" charset="0"/>
                <a:cs typeface="Arial" panose="020B0604020202020204" pitchFamily="34" charset="0"/>
              </a:rPr>
              <a:t>Cup</a:t>
            </a:r>
            <a:r>
              <a:rPr sz="1400" spc="-20" dirty="0">
                <a:latin typeface="Arial" panose="020B0604020202020204" pitchFamily="34" charset="0"/>
                <a:ea typeface="Open Sans Light" panose="020B0306030504020204" pitchFamily="34" charset="0"/>
                <a:cs typeface="Arial" panose="020B0604020202020204" pitchFamily="34" charset="0"/>
              </a:rPr>
              <a:t> </a:t>
            </a:r>
            <a:r>
              <a:rPr sz="1400" spc="-10" dirty="0">
                <a:latin typeface="Arial" panose="020B0604020202020204" pitchFamily="34" charset="0"/>
                <a:ea typeface="Open Sans Light" panose="020B0306030504020204" pitchFamily="34" charset="0"/>
                <a:cs typeface="Arial" panose="020B0604020202020204" pitchFamily="34" charset="0"/>
              </a:rPr>
              <a:t>event.</a:t>
            </a:r>
            <a:endParaRPr lang="en-AU" sz="1400" spc="-10" dirty="0">
              <a:latin typeface="Arial" panose="020B0604020202020204" pitchFamily="34" charset="0"/>
              <a:ea typeface="Open Sans Light" panose="020B0306030504020204" pitchFamily="34" charset="0"/>
              <a:cs typeface="Arial" panose="020B0604020202020204" pitchFamily="34" charset="0"/>
            </a:endParaRPr>
          </a:p>
          <a:p>
            <a:pPr marL="12700">
              <a:lnSpc>
                <a:spcPct val="100000"/>
              </a:lnSpc>
              <a:spcBef>
                <a:spcPts val="630"/>
              </a:spcBef>
            </a:pPr>
            <a:r>
              <a:rPr sz="1400" dirty="0">
                <a:latin typeface="Arial" panose="020B0604020202020204" pitchFamily="34" charset="0"/>
                <a:ea typeface="Open Sans Light" panose="020B0306030504020204" pitchFamily="34" charset="0"/>
                <a:cs typeface="Arial" panose="020B0604020202020204" pitchFamily="34" charset="0"/>
              </a:rPr>
              <a:t>There</a:t>
            </a:r>
            <a:r>
              <a:rPr sz="1400" spc="-20" dirty="0">
                <a:latin typeface="Arial" panose="020B0604020202020204" pitchFamily="34" charset="0"/>
                <a:ea typeface="Open Sans Light" panose="020B0306030504020204" pitchFamily="34" charset="0"/>
                <a:cs typeface="Arial" panose="020B0604020202020204" pitchFamily="34" charset="0"/>
              </a:rPr>
              <a:t> </a:t>
            </a:r>
            <a:r>
              <a:rPr sz="1400" dirty="0">
                <a:latin typeface="Arial" panose="020B0604020202020204" pitchFamily="34" charset="0"/>
                <a:ea typeface="Open Sans Light" panose="020B0306030504020204" pitchFamily="34" charset="0"/>
                <a:cs typeface="Arial" panose="020B0604020202020204" pitchFamily="34" charset="0"/>
              </a:rPr>
              <a:t>will</a:t>
            </a:r>
            <a:r>
              <a:rPr sz="1400" spc="-10" dirty="0">
                <a:latin typeface="Arial" panose="020B0604020202020204" pitchFamily="34" charset="0"/>
                <a:ea typeface="Open Sans Light" panose="020B0306030504020204" pitchFamily="34" charset="0"/>
                <a:cs typeface="Arial" panose="020B0604020202020204" pitchFamily="34" charset="0"/>
              </a:rPr>
              <a:t> </a:t>
            </a:r>
            <a:r>
              <a:rPr sz="1400" dirty="0">
                <a:latin typeface="Arial" panose="020B0604020202020204" pitchFamily="34" charset="0"/>
                <a:ea typeface="Open Sans Light" panose="020B0306030504020204" pitchFamily="34" charset="0"/>
                <a:cs typeface="Arial" panose="020B0604020202020204" pitchFamily="34" charset="0"/>
              </a:rPr>
              <a:t>be</a:t>
            </a:r>
            <a:r>
              <a:rPr sz="1400" spc="-20" dirty="0">
                <a:latin typeface="Arial" panose="020B0604020202020204" pitchFamily="34" charset="0"/>
                <a:ea typeface="Open Sans Light" panose="020B0306030504020204" pitchFamily="34" charset="0"/>
                <a:cs typeface="Arial" panose="020B0604020202020204" pitchFamily="34" charset="0"/>
              </a:rPr>
              <a:t> </a:t>
            </a:r>
            <a:r>
              <a:rPr lang="en-AU" sz="1400" spc="-20" dirty="0">
                <a:latin typeface="Arial" panose="020B0604020202020204" pitchFamily="34" charset="0"/>
                <a:ea typeface="Open Sans Light" panose="020B0306030504020204" pitchFamily="34" charset="0"/>
                <a:cs typeface="Arial" panose="020B0604020202020204" pitchFamily="34" charset="0"/>
              </a:rPr>
              <a:t>games</a:t>
            </a:r>
            <a:r>
              <a:rPr sz="1400" spc="-15" dirty="0">
                <a:latin typeface="Arial" panose="020B0604020202020204" pitchFamily="34" charset="0"/>
                <a:ea typeface="Open Sans Light" panose="020B0306030504020204" pitchFamily="34" charset="0"/>
                <a:cs typeface="Arial" panose="020B0604020202020204" pitchFamily="34" charset="0"/>
              </a:rPr>
              <a:t> </a:t>
            </a:r>
            <a:r>
              <a:rPr sz="1400" dirty="0">
                <a:latin typeface="Arial" panose="020B0604020202020204" pitchFamily="34" charset="0"/>
                <a:ea typeface="Open Sans Light" panose="020B0306030504020204" pitchFamily="34" charset="0"/>
                <a:cs typeface="Arial" panose="020B0604020202020204" pitchFamily="34" charset="0"/>
              </a:rPr>
              <a:t>taking</a:t>
            </a:r>
            <a:r>
              <a:rPr sz="1400" spc="-15" dirty="0">
                <a:latin typeface="Arial" panose="020B0604020202020204" pitchFamily="34" charset="0"/>
                <a:ea typeface="Open Sans Light" panose="020B0306030504020204" pitchFamily="34" charset="0"/>
                <a:cs typeface="Arial" panose="020B0604020202020204" pitchFamily="34" charset="0"/>
              </a:rPr>
              <a:t> </a:t>
            </a:r>
            <a:r>
              <a:rPr sz="1400" spc="-10" dirty="0">
                <a:latin typeface="Arial" panose="020B0604020202020204" pitchFamily="34" charset="0"/>
                <a:ea typeface="Open Sans Light" panose="020B0306030504020204" pitchFamily="34" charset="0"/>
                <a:cs typeface="Arial" panose="020B0604020202020204" pitchFamily="34" charset="0"/>
              </a:rPr>
              <a:t>place </a:t>
            </a:r>
            <a:r>
              <a:rPr lang="en-AU" sz="1400" spc="-10" dirty="0">
                <a:latin typeface="Arial" panose="020B0604020202020204" pitchFamily="34" charset="0"/>
                <a:ea typeface="Open Sans Light" panose="020B0306030504020204" pitchFamily="34" charset="0"/>
                <a:cs typeface="Arial" panose="020B0604020202020204" pitchFamily="34" charset="0"/>
              </a:rPr>
              <a:t>all day long over the eleven days of the tournament on </a:t>
            </a:r>
            <a:r>
              <a:rPr lang="en-AU" sz="1400" spc="-15" dirty="0">
                <a:latin typeface="Arial" panose="020B0604020202020204" pitchFamily="34" charset="0"/>
                <a:ea typeface="Open Sans Light" panose="020B0306030504020204" pitchFamily="34" charset="0"/>
                <a:cs typeface="Arial" panose="020B0604020202020204" pitchFamily="34" charset="0"/>
              </a:rPr>
              <a:t>the two Olympic </a:t>
            </a:r>
            <a:r>
              <a:rPr sz="1400" dirty="0">
                <a:latin typeface="Arial" panose="020B0604020202020204" pitchFamily="34" charset="0"/>
                <a:ea typeface="Open Sans Light" panose="020B0306030504020204" pitchFamily="34" charset="0"/>
                <a:cs typeface="Arial" panose="020B0604020202020204" pitchFamily="34" charset="0"/>
              </a:rPr>
              <a:t>pitches</a:t>
            </a:r>
            <a:r>
              <a:rPr sz="1400" spc="-15" dirty="0">
                <a:latin typeface="Arial" panose="020B0604020202020204" pitchFamily="34" charset="0"/>
                <a:ea typeface="Open Sans Light" panose="020B0306030504020204" pitchFamily="34" charset="0"/>
                <a:cs typeface="Arial" panose="020B0604020202020204" pitchFamily="34" charset="0"/>
              </a:rPr>
              <a:t> </a:t>
            </a:r>
            <a:r>
              <a:rPr lang="en-AU" sz="1400" spc="-15" dirty="0">
                <a:latin typeface="Arial" panose="020B0604020202020204" pitchFamily="34" charset="0"/>
                <a:ea typeface="Open Sans Light" panose="020B0306030504020204" pitchFamily="34" charset="0"/>
                <a:cs typeface="Arial" panose="020B0604020202020204" pitchFamily="34" charset="0"/>
              </a:rPr>
              <a:t>at Oi Hockey Stadium</a:t>
            </a:r>
            <a:r>
              <a:rPr sz="1400" spc="-10" dirty="0">
                <a:latin typeface="Arial" panose="020B0604020202020204" pitchFamily="34" charset="0"/>
                <a:ea typeface="Open Sans Light" panose="020B0306030504020204" pitchFamily="34" charset="0"/>
                <a:cs typeface="Arial" panose="020B0604020202020204" pitchFamily="34" charset="0"/>
              </a:rPr>
              <a:t>.</a:t>
            </a:r>
            <a:endParaRPr sz="1400" dirty="0">
              <a:latin typeface="Arial" panose="020B0604020202020204" pitchFamily="34" charset="0"/>
              <a:ea typeface="Open Sans Light" panose="020B0306030504020204" pitchFamily="34" charset="0"/>
              <a:cs typeface="Arial" panose="020B0604020202020204" pitchFamily="34" charset="0"/>
            </a:endParaRPr>
          </a:p>
        </p:txBody>
      </p:sp>
      <p:graphicFrame>
        <p:nvGraphicFramePr>
          <p:cNvPr id="8" name="object 34">
            <a:extLst>
              <a:ext uri="{FF2B5EF4-FFF2-40B4-BE49-F238E27FC236}">
                <a16:creationId xmlns:a16="http://schemas.microsoft.com/office/drawing/2014/main" id="{FEE13A11-2229-F3E4-E112-1B80827ED41D}"/>
              </a:ext>
            </a:extLst>
          </p:cNvPr>
          <p:cNvGraphicFramePr>
            <a:graphicFrameLocks noGrp="1"/>
          </p:cNvGraphicFramePr>
          <p:nvPr>
            <p:extLst>
              <p:ext uri="{D42A27DB-BD31-4B8C-83A1-F6EECF244321}">
                <p14:modId xmlns:p14="http://schemas.microsoft.com/office/powerpoint/2010/main" val="4227317070"/>
              </p:ext>
            </p:extLst>
          </p:nvPr>
        </p:nvGraphicFramePr>
        <p:xfrm>
          <a:off x="5118100" y="1296734"/>
          <a:ext cx="5190827" cy="4843712"/>
        </p:xfrm>
        <a:graphic>
          <a:graphicData uri="http://schemas.openxmlformats.org/drawingml/2006/table">
            <a:tbl>
              <a:tblPr firstRow="1" bandRow="1">
                <a:tableStyleId>{2D5ABB26-0587-4C30-8999-92F81FD0307C}</a:tableStyleId>
              </a:tblPr>
              <a:tblGrid>
                <a:gridCol w="1292395">
                  <a:extLst>
                    <a:ext uri="{9D8B030D-6E8A-4147-A177-3AD203B41FA5}">
                      <a16:colId xmlns:a16="http://schemas.microsoft.com/office/drawing/2014/main" val="20000"/>
                    </a:ext>
                  </a:extLst>
                </a:gridCol>
                <a:gridCol w="974608">
                  <a:extLst>
                    <a:ext uri="{9D8B030D-6E8A-4147-A177-3AD203B41FA5}">
                      <a16:colId xmlns:a16="http://schemas.microsoft.com/office/drawing/2014/main" val="20001"/>
                    </a:ext>
                  </a:extLst>
                </a:gridCol>
                <a:gridCol w="974608">
                  <a:extLst>
                    <a:ext uri="{9D8B030D-6E8A-4147-A177-3AD203B41FA5}">
                      <a16:colId xmlns:a16="http://schemas.microsoft.com/office/drawing/2014/main" val="20004"/>
                    </a:ext>
                  </a:extLst>
                </a:gridCol>
                <a:gridCol w="974608">
                  <a:extLst>
                    <a:ext uri="{9D8B030D-6E8A-4147-A177-3AD203B41FA5}">
                      <a16:colId xmlns:a16="http://schemas.microsoft.com/office/drawing/2014/main" val="20007"/>
                    </a:ext>
                  </a:extLst>
                </a:gridCol>
                <a:gridCol w="974608">
                  <a:extLst>
                    <a:ext uri="{9D8B030D-6E8A-4147-A177-3AD203B41FA5}">
                      <a16:colId xmlns:a16="http://schemas.microsoft.com/office/drawing/2014/main" val="20010"/>
                    </a:ext>
                  </a:extLst>
                </a:gridCol>
              </a:tblGrid>
              <a:tr h="302732">
                <a:tc>
                  <a:txBody>
                    <a:bodyPr/>
                    <a:lstStyle/>
                    <a:p>
                      <a:pPr marL="80010">
                        <a:lnSpc>
                          <a:spcPct val="100000"/>
                        </a:lnSpc>
                        <a:spcBef>
                          <a:spcPts val="219"/>
                        </a:spcBef>
                      </a:pPr>
                      <a:r>
                        <a:rPr sz="1200" b="1" spc="-10" dirty="0">
                          <a:solidFill>
                            <a:srgbClr val="C00000"/>
                          </a:solidFill>
                          <a:latin typeface="Arial" panose="020B0604020202020204" pitchFamily="34" charset="0"/>
                          <a:ea typeface="Open Sans" panose="020B0606030504020204" pitchFamily="34" charset="0"/>
                          <a:cs typeface="Arial" panose="020B0604020202020204" pitchFamily="34" charset="0"/>
                        </a:rPr>
                        <a:t>Country</a:t>
                      </a:r>
                      <a:r>
                        <a:rPr lang="en-AU" sz="1200" b="1" spc="-10" dirty="0">
                          <a:solidFill>
                            <a:srgbClr val="C00000"/>
                          </a:solidFill>
                          <a:latin typeface="Arial" panose="020B0604020202020204" pitchFamily="34" charset="0"/>
                          <a:ea typeface="Open Sans" panose="020B0606030504020204" pitchFamily="34" charset="0"/>
                          <a:cs typeface="Arial" panose="020B0604020202020204" pitchFamily="34" charset="0"/>
                        </a:rPr>
                        <a:t>/Team</a:t>
                      </a:r>
                      <a:endParaRPr sz="1200" dirty="0">
                        <a:solidFill>
                          <a:srgbClr val="C00000"/>
                        </a:solidFill>
                        <a:latin typeface="Arial" panose="020B0604020202020204" pitchFamily="34" charset="0"/>
                        <a:ea typeface="Open Sans" panose="020B0606030504020204" pitchFamily="34" charset="0"/>
                        <a:cs typeface="Arial" panose="020B0604020202020204" pitchFamily="34" charset="0"/>
                      </a:endParaRPr>
                    </a:p>
                  </a:txBody>
                  <a:tcPr marL="0" marR="0" marT="27939" marB="0" anchor="ctr">
                    <a:lnL w="19050">
                      <a:solidFill>
                        <a:srgbClr val="4BACC6"/>
                      </a:solidFill>
                      <a:prstDash val="solid"/>
                    </a:lnL>
                    <a:lnR w="19050">
                      <a:solidFill>
                        <a:srgbClr val="4BACC6"/>
                      </a:solidFill>
                      <a:prstDash val="solid"/>
                    </a:lnR>
                    <a:lnT w="19050">
                      <a:solidFill>
                        <a:srgbClr val="4BACC6"/>
                      </a:solidFill>
                      <a:prstDash val="solid"/>
                    </a:lnT>
                    <a:lnB w="28575">
                      <a:solidFill>
                        <a:srgbClr val="4BACC6"/>
                      </a:solidFill>
                      <a:prstDash val="solid"/>
                    </a:lnB>
                  </a:tcPr>
                </a:tc>
                <a:tc>
                  <a:txBody>
                    <a:bodyPr/>
                    <a:lstStyle/>
                    <a:p>
                      <a:pPr marL="80010" algn="ctr">
                        <a:lnSpc>
                          <a:spcPct val="100000"/>
                        </a:lnSpc>
                        <a:spcBef>
                          <a:spcPts val="219"/>
                        </a:spcBef>
                      </a:pPr>
                      <a:r>
                        <a:rPr sz="1200" b="1" dirty="0">
                          <a:latin typeface="Arial" panose="020B0604020202020204" pitchFamily="34" charset="0"/>
                          <a:ea typeface="Open Sans" panose="020B0606030504020204" pitchFamily="34" charset="0"/>
                          <a:cs typeface="Arial" panose="020B0604020202020204" pitchFamily="34" charset="0"/>
                        </a:rPr>
                        <a:t>O</a:t>
                      </a:r>
                      <a:r>
                        <a:rPr lang="en-AU" sz="1200" b="1" dirty="0">
                          <a:latin typeface="Arial" panose="020B0604020202020204" pitchFamily="34" charset="0"/>
                          <a:ea typeface="Open Sans" panose="020B0606030504020204" pitchFamily="34" charset="0"/>
                          <a:cs typeface="Arial" panose="020B0604020202020204" pitchFamily="34" charset="0"/>
                        </a:rPr>
                        <a:t>60</a:t>
                      </a: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27939" marB="0" anchor="ctr">
                    <a:lnL w="19050">
                      <a:solidFill>
                        <a:srgbClr val="4BACC6"/>
                      </a:solidFill>
                      <a:prstDash val="solid"/>
                    </a:lnL>
                    <a:lnR w="19050">
                      <a:solidFill>
                        <a:srgbClr val="4BACC6"/>
                      </a:solidFill>
                      <a:prstDash val="solid"/>
                    </a:lnR>
                    <a:lnT w="19050">
                      <a:solidFill>
                        <a:srgbClr val="4BACC6"/>
                      </a:solidFill>
                      <a:prstDash val="solid"/>
                    </a:lnT>
                    <a:lnB w="28575">
                      <a:solidFill>
                        <a:srgbClr val="4BACC6"/>
                      </a:solidFill>
                      <a:prstDash val="solid"/>
                    </a:lnB>
                  </a:tcPr>
                </a:tc>
                <a:tc>
                  <a:txBody>
                    <a:bodyPr/>
                    <a:lstStyle/>
                    <a:p>
                      <a:pPr marL="80010" algn="ctr">
                        <a:lnSpc>
                          <a:spcPct val="100000"/>
                        </a:lnSpc>
                        <a:spcBef>
                          <a:spcPts val="219"/>
                        </a:spcBef>
                      </a:pPr>
                      <a:r>
                        <a:rPr sz="1200" b="1" dirty="0">
                          <a:latin typeface="Arial" panose="020B0604020202020204" pitchFamily="34" charset="0"/>
                          <a:ea typeface="Open Sans" panose="020B0606030504020204" pitchFamily="34" charset="0"/>
                          <a:cs typeface="Arial" panose="020B0604020202020204" pitchFamily="34" charset="0"/>
                        </a:rPr>
                        <a:t>O</a:t>
                      </a:r>
                      <a:r>
                        <a:rPr lang="en-AU" sz="1200" b="1" dirty="0">
                          <a:latin typeface="Arial" panose="020B0604020202020204" pitchFamily="34" charset="0"/>
                          <a:ea typeface="Open Sans" panose="020B0606030504020204" pitchFamily="34" charset="0"/>
                          <a:cs typeface="Arial" panose="020B0604020202020204" pitchFamily="34" charset="0"/>
                        </a:rPr>
                        <a:t>65</a:t>
                      </a: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27939" marB="0" anchor="ctr">
                    <a:lnL w="19050" cap="flat" cmpd="sng" algn="ctr">
                      <a:solidFill>
                        <a:srgbClr val="4BACC6"/>
                      </a:solidFill>
                      <a:prstDash val="solid"/>
                      <a:round/>
                      <a:headEnd type="none" w="med" len="med"/>
                      <a:tailEnd type="none" w="med" len="med"/>
                    </a:lnL>
                    <a:lnR w="19050">
                      <a:solidFill>
                        <a:srgbClr val="4BACC6"/>
                      </a:solidFill>
                      <a:prstDash val="solid"/>
                    </a:lnR>
                    <a:lnT w="19050">
                      <a:solidFill>
                        <a:srgbClr val="4BACC6"/>
                      </a:solidFill>
                      <a:prstDash val="solid"/>
                    </a:lnT>
                    <a:lnB w="28575" cap="flat" cmpd="sng" algn="ctr">
                      <a:solidFill>
                        <a:srgbClr val="4BACC6"/>
                      </a:solidFill>
                      <a:prstDash val="solid"/>
                      <a:round/>
                      <a:headEnd type="none" w="med" len="med"/>
                      <a:tailEnd type="none" w="med" len="med"/>
                    </a:lnB>
                  </a:tcPr>
                </a:tc>
                <a:tc>
                  <a:txBody>
                    <a:bodyPr/>
                    <a:lstStyle/>
                    <a:p>
                      <a:pPr marL="80010" algn="ctr">
                        <a:lnSpc>
                          <a:spcPct val="100000"/>
                        </a:lnSpc>
                        <a:spcBef>
                          <a:spcPts val="219"/>
                        </a:spcBef>
                      </a:pPr>
                      <a:r>
                        <a:rPr sz="1200" b="1" dirty="0">
                          <a:latin typeface="Arial" panose="020B0604020202020204" pitchFamily="34" charset="0"/>
                          <a:ea typeface="Open Sans" panose="020B0606030504020204" pitchFamily="34" charset="0"/>
                          <a:cs typeface="Arial" panose="020B0604020202020204" pitchFamily="34" charset="0"/>
                        </a:rPr>
                        <a:t>O</a:t>
                      </a:r>
                      <a:r>
                        <a:rPr lang="en-AU" sz="1200" b="1" dirty="0">
                          <a:latin typeface="Arial" panose="020B0604020202020204" pitchFamily="34" charset="0"/>
                          <a:ea typeface="Open Sans" panose="020B0606030504020204" pitchFamily="34" charset="0"/>
                          <a:cs typeface="Arial" panose="020B0604020202020204" pitchFamily="34" charset="0"/>
                        </a:rPr>
                        <a:t>70</a:t>
                      </a: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27939" marB="0" anchor="ctr">
                    <a:lnL w="19050" cap="flat" cmpd="sng" algn="ctr">
                      <a:solidFill>
                        <a:srgbClr val="4BACC6"/>
                      </a:solidFill>
                      <a:prstDash val="solid"/>
                      <a:round/>
                      <a:headEnd type="none" w="med" len="med"/>
                      <a:tailEnd type="none" w="med" len="med"/>
                    </a:lnL>
                    <a:lnR w="19050">
                      <a:solidFill>
                        <a:srgbClr val="4BACC6"/>
                      </a:solidFill>
                      <a:prstDash val="solid"/>
                    </a:lnR>
                    <a:lnT w="19050">
                      <a:solidFill>
                        <a:srgbClr val="4BACC6"/>
                      </a:solidFill>
                      <a:prstDash val="solid"/>
                    </a:lnT>
                    <a:lnB w="28575" cap="flat" cmpd="sng" algn="ctr">
                      <a:solidFill>
                        <a:srgbClr val="4BACC6"/>
                      </a:solidFill>
                      <a:prstDash val="solid"/>
                      <a:round/>
                      <a:headEnd type="none" w="med" len="med"/>
                      <a:tailEnd type="none" w="med" len="med"/>
                    </a:lnB>
                  </a:tcPr>
                </a:tc>
                <a:tc>
                  <a:txBody>
                    <a:bodyPr/>
                    <a:lstStyle/>
                    <a:p>
                      <a:pPr marL="80010" algn="ctr">
                        <a:lnSpc>
                          <a:spcPct val="100000"/>
                        </a:lnSpc>
                        <a:spcBef>
                          <a:spcPts val="219"/>
                        </a:spcBef>
                      </a:pPr>
                      <a:r>
                        <a:rPr sz="1200" b="1" dirty="0">
                          <a:latin typeface="Arial" panose="020B0604020202020204" pitchFamily="34" charset="0"/>
                          <a:ea typeface="Open Sans" panose="020B0606030504020204" pitchFamily="34" charset="0"/>
                          <a:cs typeface="Arial" panose="020B0604020202020204" pitchFamily="34" charset="0"/>
                        </a:rPr>
                        <a:t>O</a:t>
                      </a:r>
                      <a:r>
                        <a:rPr lang="en-AU" sz="1200" b="1" dirty="0">
                          <a:latin typeface="Arial" panose="020B0604020202020204" pitchFamily="34" charset="0"/>
                          <a:ea typeface="Open Sans" panose="020B0606030504020204" pitchFamily="34" charset="0"/>
                          <a:cs typeface="Arial" panose="020B0604020202020204" pitchFamily="34" charset="0"/>
                        </a:rPr>
                        <a:t>75</a:t>
                      </a: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27939" marB="0" anchor="ctr">
                    <a:lnL w="19050" cap="flat" cmpd="sng" algn="ctr">
                      <a:solidFill>
                        <a:srgbClr val="4BACC6"/>
                      </a:solidFill>
                      <a:prstDash val="solid"/>
                      <a:round/>
                      <a:headEnd type="none" w="med" len="med"/>
                      <a:tailEnd type="none" w="med" len="med"/>
                    </a:lnL>
                    <a:lnR w="19050">
                      <a:solidFill>
                        <a:srgbClr val="4BACC6"/>
                      </a:solidFill>
                      <a:prstDash val="solid"/>
                    </a:lnR>
                    <a:lnT w="19050">
                      <a:solidFill>
                        <a:srgbClr val="4BACC6"/>
                      </a:solidFill>
                      <a:prstDash val="solid"/>
                    </a:lnT>
                    <a:lnB w="28575"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0000"/>
                  </a:ext>
                </a:extLst>
              </a:tr>
              <a:tr h="302732">
                <a:tc>
                  <a:txBody>
                    <a:bodyPr/>
                    <a:lstStyle/>
                    <a:p>
                      <a:pPr marL="80010">
                        <a:lnSpc>
                          <a:spcPct val="100000"/>
                        </a:lnSpc>
                        <a:spcBef>
                          <a:spcPts val="204"/>
                        </a:spcBef>
                      </a:pPr>
                      <a:r>
                        <a:rPr lang="en-AU" sz="1200" b="1" spc="-10" dirty="0">
                          <a:latin typeface="Arial" panose="020B0604020202020204" pitchFamily="34" charset="0"/>
                          <a:ea typeface="Open Sans" panose="020B0606030504020204" pitchFamily="34" charset="0"/>
                          <a:cs typeface="Arial" panose="020B0604020202020204" pitchFamily="34" charset="0"/>
                        </a:rPr>
                        <a:t>Australia</a:t>
                      </a:r>
                      <a:endParaRPr sz="1200" dirty="0">
                        <a:latin typeface="Arial" panose="020B0604020202020204" pitchFamily="34" charset="0"/>
                        <a:ea typeface="Open Sans" panose="020B0606030504020204" pitchFamily="34" charset="0"/>
                        <a:cs typeface="Arial" panose="020B0604020202020204" pitchFamily="34" charset="0"/>
                      </a:endParaRPr>
                    </a:p>
                  </a:txBody>
                  <a:tcPr marL="0" marR="0" marT="26034" marB="0" anchor="ctr">
                    <a:lnL w="19050">
                      <a:solidFill>
                        <a:srgbClr val="4BACC6"/>
                      </a:solidFill>
                      <a:prstDash val="solid"/>
                    </a:lnL>
                    <a:lnR w="19050">
                      <a:solidFill>
                        <a:srgbClr val="4BACC6"/>
                      </a:solidFill>
                      <a:prstDash val="solid"/>
                    </a:lnR>
                    <a:lnT w="28575">
                      <a:solidFill>
                        <a:srgbClr val="4BACC6"/>
                      </a:solidFill>
                      <a:prstDash val="solid"/>
                    </a:lnT>
                    <a:lnB w="19050">
                      <a:solidFill>
                        <a:srgbClr val="4BACC6"/>
                      </a:solidFill>
                      <a:prstDash val="solid"/>
                    </a:lnB>
                    <a:solidFill>
                      <a:srgbClr val="4BACC6">
                        <a:alpha val="19999"/>
                      </a:srgbClr>
                    </a:solidFill>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a:solidFill>
                        <a:srgbClr val="4BACC6"/>
                      </a:solidFill>
                      <a:prstDash val="solid"/>
                    </a:lnL>
                    <a:lnR w="19050">
                      <a:solidFill>
                        <a:srgbClr val="4BACC6"/>
                      </a:solidFill>
                      <a:prstDash val="solid"/>
                    </a:lnR>
                    <a:lnT w="28575">
                      <a:solidFill>
                        <a:srgbClr val="4BACC6"/>
                      </a:solidFill>
                      <a:prstDash val="solid"/>
                    </a:lnT>
                    <a:lnB w="19050">
                      <a:solidFill>
                        <a:srgbClr val="4BACC6"/>
                      </a:solidFill>
                      <a:prstDash val="soli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28575"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28575"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28575"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0001"/>
                  </a:ext>
                </a:extLst>
              </a:tr>
              <a:tr h="302732">
                <a:tc>
                  <a:txBody>
                    <a:bodyPr/>
                    <a:lstStyle/>
                    <a:p>
                      <a:pPr marL="80010">
                        <a:lnSpc>
                          <a:spcPct val="100000"/>
                        </a:lnSpc>
                        <a:spcBef>
                          <a:spcPts val="220"/>
                        </a:spcBef>
                      </a:pPr>
                      <a:r>
                        <a:rPr lang="en-AU" sz="1200" b="1" spc="-10" dirty="0">
                          <a:latin typeface="Arial" panose="020B0604020202020204" pitchFamily="34" charset="0"/>
                          <a:ea typeface="Open Sans" panose="020B0606030504020204" pitchFamily="34" charset="0"/>
                          <a:cs typeface="Arial" panose="020B0604020202020204" pitchFamily="34" charset="0"/>
                        </a:rPr>
                        <a:t>Canada</a:t>
                      </a:r>
                      <a:endParaRPr sz="1200" dirty="0">
                        <a:latin typeface="Arial" panose="020B0604020202020204" pitchFamily="34" charset="0"/>
                        <a:ea typeface="Open Sans" panose="020B0606030504020204" pitchFamily="34" charset="0"/>
                        <a:cs typeface="Arial" panose="020B0604020202020204" pitchFamily="34" charset="0"/>
                      </a:endParaRPr>
                    </a:p>
                  </a:txBody>
                  <a:tcPr marL="0" marR="0" marT="27940" marB="0" anchor="ctr">
                    <a:lnL w="19050">
                      <a:solidFill>
                        <a:srgbClr val="4BACC6"/>
                      </a:solidFill>
                      <a:prstDash val="solid"/>
                    </a:lnL>
                    <a:lnR w="19050">
                      <a:solidFill>
                        <a:srgbClr val="4BACC6"/>
                      </a:solidFill>
                      <a:prstDash val="solid"/>
                    </a:lnR>
                    <a:lnT w="19050">
                      <a:solidFill>
                        <a:srgbClr val="4BACC6"/>
                      </a:solidFill>
                      <a:prstDash val="solid"/>
                    </a:lnT>
                    <a:lnB w="19050">
                      <a:solidFill>
                        <a:srgbClr val="4BACC6"/>
                      </a:solidFill>
                      <a:prstDash val="soli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a:solidFill>
                        <a:srgbClr val="4BACC6"/>
                      </a:solidFill>
                      <a:prstDash val="solid"/>
                    </a:lnL>
                    <a:lnR w="19050">
                      <a:solidFill>
                        <a:srgbClr val="4BACC6"/>
                      </a:solidFill>
                      <a:prstDash val="solid"/>
                    </a:lnR>
                    <a:lnT w="19050">
                      <a:solidFill>
                        <a:srgbClr val="4BACC6"/>
                      </a:solidFill>
                      <a:prstDash val="solid"/>
                    </a:lnT>
                    <a:lnB w="19050">
                      <a:solidFill>
                        <a:srgbClr val="4BACC6"/>
                      </a:solidFill>
                      <a:prstDash val="soli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0002"/>
                  </a:ext>
                </a:extLst>
              </a:tr>
              <a:tr h="302732">
                <a:tc>
                  <a:txBody>
                    <a:bodyPr/>
                    <a:lstStyle/>
                    <a:p>
                      <a:pPr marL="80010">
                        <a:lnSpc>
                          <a:spcPct val="100000"/>
                        </a:lnSpc>
                        <a:spcBef>
                          <a:spcPts val="204"/>
                        </a:spcBef>
                      </a:pPr>
                      <a:r>
                        <a:rPr lang="en-AU" sz="1200" b="1" spc="-10" dirty="0">
                          <a:latin typeface="Arial" panose="020B0604020202020204" pitchFamily="34" charset="0"/>
                          <a:ea typeface="Open Sans" panose="020B0606030504020204" pitchFamily="34" charset="0"/>
                          <a:cs typeface="Arial" panose="020B0604020202020204" pitchFamily="34" charset="0"/>
                        </a:rPr>
                        <a:t>England</a:t>
                      </a:r>
                      <a:endParaRPr sz="1200" dirty="0">
                        <a:latin typeface="Arial" panose="020B0604020202020204" pitchFamily="34" charset="0"/>
                        <a:ea typeface="Open Sans" panose="020B0606030504020204" pitchFamily="34" charset="0"/>
                        <a:cs typeface="Arial" panose="020B0604020202020204" pitchFamily="34" charset="0"/>
                      </a:endParaRPr>
                    </a:p>
                  </a:txBody>
                  <a:tcPr marL="0" marR="0" marT="26034" marB="0" anchor="ctr">
                    <a:lnL w="19050">
                      <a:solidFill>
                        <a:srgbClr val="4BACC6"/>
                      </a:solidFill>
                      <a:prstDash val="solid"/>
                    </a:lnL>
                    <a:lnR w="19050">
                      <a:solidFill>
                        <a:srgbClr val="4BACC6"/>
                      </a:solidFill>
                      <a:prstDash val="solid"/>
                    </a:lnR>
                    <a:lnT w="19050">
                      <a:solidFill>
                        <a:srgbClr val="4BACC6"/>
                      </a:solidFill>
                      <a:prstDash val="solid"/>
                    </a:lnT>
                    <a:lnB w="19050">
                      <a:solidFill>
                        <a:srgbClr val="4BACC6"/>
                      </a:solidFill>
                      <a:prstDash val="solid"/>
                    </a:lnB>
                    <a:solidFill>
                      <a:srgbClr val="4BACC6">
                        <a:alpha val="19608"/>
                      </a:srgbClr>
                    </a:solidFill>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a:solidFill>
                        <a:srgbClr val="4BACC6"/>
                      </a:solidFill>
                      <a:prstDash val="solid"/>
                    </a:lnL>
                    <a:lnR w="19050">
                      <a:solidFill>
                        <a:srgbClr val="4BACC6"/>
                      </a:solidFill>
                      <a:prstDash val="solid"/>
                    </a:lnR>
                    <a:lnT w="19050">
                      <a:solidFill>
                        <a:srgbClr val="4BACC6"/>
                      </a:solidFill>
                      <a:prstDash val="solid"/>
                    </a:lnT>
                    <a:lnB w="19050">
                      <a:solidFill>
                        <a:srgbClr val="4BACC6"/>
                      </a:solidFill>
                      <a:prstDash val="soli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0003"/>
                  </a:ext>
                </a:extLst>
              </a:tr>
              <a:tr h="302732">
                <a:tc>
                  <a:txBody>
                    <a:bodyPr/>
                    <a:lstStyle/>
                    <a:p>
                      <a:pPr marL="80010">
                        <a:lnSpc>
                          <a:spcPct val="100000"/>
                        </a:lnSpc>
                        <a:spcBef>
                          <a:spcPts val="220"/>
                        </a:spcBef>
                      </a:pPr>
                      <a:r>
                        <a:rPr lang="en-AU" sz="1200" b="1" dirty="0">
                          <a:latin typeface="Arial" panose="020B0604020202020204" pitchFamily="34" charset="0"/>
                          <a:ea typeface="Open Sans" panose="020B0606030504020204" pitchFamily="34" charset="0"/>
                          <a:cs typeface="Arial" panose="020B0604020202020204" pitchFamily="34" charset="0"/>
                        </a:rPr>
                        <a:t>Ireland </a:t>
                      </a: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27940" marB="0" anchor="ctr">
                    <a:lnL w="19050">
                      <a:solidFill>
                        <a:srgbClr val="4BACC6"/>
                      </a:solidFill>
                      <a:prstDash val="soli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2715604937"/>
                  </a:ext>
                </a:extLst>
              </a:tr>
              <a:tr h="302732">
                <a:tc>
                  <a:txBody>
                    <a:bodyPr/>
                    <a:lstStyle/>
                    <a:p>
                      <a:pPr marL="80010">
                        <a:lnSpc>
                          <a:spcPct val="100000"/>
                        </a:lnSpc>
                        <a:spcBef>
                          <a:spcPts val="220"/>
                        </a:spcBef>
                      </a:pPr>
                      <a:r>
                        <a:rPr lang="en-AU" sz="1200" b="1" dirty="0">
                          <a:latin typeface="Arial" panose="020B0604020202020204" pitchFamily="34" charset="0"/>
                          <a:ea typeface="Open Sans" panose="020B0606030504020204" pitchFamily="34" charset="0"/>
                          <a:cs typeface="Arial" panose="020B0604020202020204" pitchFamily="34" charset="0"/>
                        </a:rPr>
                        <a:t>Italy</a:t>
                      </a: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27940" marB="0" anchor="ctr">
                    <a:lnL w="19050">
                      <a:solidFill>
                        <a:srgbClr val="4BACC6"/>
                      </a:solidFill>
                      <a:prstDash val="soli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solidFill>
                      <a:srgbClr val="4BACC6">
                        <a:alpha val="19999"/>
                      </a:srgbClr>
                    </a:solidFill>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218251150"/>
                  </a:ext>
                </a:extLst>
              </a:tr>
              <a:tr h="302732">
                <a:tc>
                  <a:txBody>
                    <a:bodyPr/>
                    <a:lstStyle/>
                    <a:p>
                      <a:pPr marL="80010">
                        <a:lnSpc>
                          <a:spcPct val="100000"/>
                        </a:lnSpc>
                        <a:spcBef>
                          <a:spcPts val="220"/>
                        </a:spcBef>
                      </a:pPr>
                      <a:r>
                        <a:rPr lang="en-AU" sz="1200" b="1" dirty="0">
                          <a:latin typeface="Arial" panose="020B0604020202020204" pitchFamily="34" charset="0"/>
                          <a:ea typeface="Open Sans" panose="020B0606030504020204" pitchFamily="34" charset="0"/>
                          <a:cs typeface="Arial" panose="020B0604020202020204" pitchFamily="34" charset="0"/>
                        </a:rPr>
                        <a:t>Japan</a:t>
                      </a: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27940" marB="0" anchor="ctr">
                    <a:lnL w="19050">
                      <a:solidFill>
                        <a:srgbClr val="4BACC6"/>
                      </a:solidFill>
                      <a:prstDash val="soli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solidFill>
                      <a:schemeClr val="bg1">
                        <a:alpha val="19999"/>
                      </a:schemeClr>
                    </a:solidFill>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2910728524"/>
                  </a:ext>
                </a:extLst>
              </a:tr>
              <a:tr h="302732">
                <a:tc>
                  <a:txBody>
                    <a:bodyPr/>
                    <a:lstStyle/>
                    <a:p>
                      <a:pPr marL="80010">
                        <a:lnSpc>
                          <a:spcPct val="100000"/>
                        </a:lnSpc>
                        <a:spcBef>
                          <a:spcPts val="220"/>
                        </a:spcBef>
                      </a:pPr>
                      <a:r>
                        <a:rPr sz="1200" b="1" spc="-10" dirty="0">
                          <a:latin typeface="Arial" panose="020B0604020202020204" pitchFamily="34" charset="0"/>
                          <a:ea typeface="Open Sans" panose="020B0606030504020204" pitchFamily="34" charset="0"/>
                          <a:cs typeface="Arial" panose="020B0604020202020204" pitchFamily="34" charset="0"/>
                        </a:rPr>
                        <a:t>Malaysia</a:t>
                      </a:r>
                      <a:endParaRPr sz="1200" dirty="0">
                        <a:latin typeface="Arial" panose="020B0604020202020204" pitchFamily="34" charset="0"/>
                        <a:ea typeface="Open Sans" panose="020B0606030504020204" pitchFamily="34" charset="0"/>
                        <a:cs typeface="Arial" panose="020B0604020202020204" pitchFamily="34" charset="0"/>
                      </a:endParaRPr>
                    </a:p>
                  </a:txBody>
                  <a:tcPr marL="0" marR="0" marT="27940" marB="0" anchor="ctr">
                    <a:lnL w="19050">
                      <a:solidFill>
                        <a:srgbClr val="4BACC6"/>
                      </a:solidFill>
                      <a:prstDash val="soli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a:solidFill>
                        <a:srgbClr val="4BACC6"/>
                      </a:solidFill>
                      <a:prstDash val="solid"/>
                    </a:lnB>
                    <a:solidFill>
                      <a:srgbClr val="4BACC6">
                        <a:alpha val="19999"/>
                      </a:srgbClr>
                    </a:solidFill>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a:solidFill>
                        <a:srgbClr val="4BACC6"/>
                      </a:solidFill>
                      <a:prstDash val="soli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0005"/>
                  </a:ext>
                </a:extLst>
              </a:tr>
              <a:tr h="302732">
                <a:tc>
                  <a:txBody>
                    <a:bodyPr/>
                    <a:lstStyle/>
                    <a:p>
                      <a:pPr marL="80010">
                        <a:lnSpc>
                          <a:spcPct val="100000"/>
                        </a:lnSpc>
                        <a:spcBef>
                          <a:spcPts val="210"/>
                        </a:spcBef>
                      </a:pPr>
                      <a:r>
                        <a:rPr lang="en-AU" sz="1200" b="1" dirty="0">
                          <a:latin typeface="Arial" panose="020B0604020202020204" pitchFamily="34" charset="0"/>
                          <a:ea typeface="Open Sans" panose="020B0606030504020204" pitchFamily="34" charset="0"/>
                          <a:cs typeface="Arial" panose="020B0604020202020204" pitchFamily="34" charset="0"/>
                        </a:rPr>
                        <a:t>Scotland</a:t>
                      </a: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26670" marB="0" anchor="ctr">
                    <a:lnL w="19050">
                      <a:solidFill>
                        <a:srgbClr val="4BACC6"/>
                      </a:solidFill>
                      <a:prstDash val="solid"/>
                    </a:lnL>
                    <a:lnR w="19050">
                      <a:solidFill>
                        <a:srgbClr val="4BACC6"/>
                      </a:solidFill>
                      <a:prstDash val="solid"/>
                    </a:lnR>
                    <a:lnT w="19050">
                      <a:solidFill>
                        <a:srgbClr val="4BACC6"/>
                      </a:solidFill>
                      <a:prstDash val="solid"/>
                    </a:lnT>
                    <a:lnB w="19050">
                      <a:solidFill>
                        <a:srgbClr val="4BACC6"/>
                      </a:solidFill>
                      <a:prstDash val="soli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a:solidFill>
                        <a:srgbClr val="4BACC6"/>
                      </a:solidFill>
                      <a:prstDash val="solid"/>
                    </a:lnT>
                    <a:lnB w="19050">
                      <a:solidFill>
                        <a:srgbClr val="4BACC6"/>
                      </a:solidFill>
                      <a:prstDash val="soli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0006"/>
                  </a:ext>
                </a:extLst>
              </a:tr>
              <a:tr h="302732">
                <a:tc>
                  <a:txBody>
                    <a:bodyPr/>
                    <a:lstStyle/>
                    <a:p>
                      <a:pPr marL="80010">
                        <a:lnSpc>
                          <a:spcPct val="100000"/>
                        </a:lnSpc>
                        <a:spcBef>
                          <a:spcPts val="210"/>
                        </a:spcBef>
                      </a:pPr>
                      <a:r>
                        <a:rPr lang="en-AU" sz="1200" b="1" dirty="0">
                          <a:latin typeface="Arial" panose="020B0604020202020204" pitchFamily="34" charset="0"/>
                          <a:ea typeface="Open Sans" panose="020B0606030504020204" pitchFamily="34" charset="0"/>
                          <a:cs typeface="Arial" panose="020B0604020202020204" pitchFamily="34" charset="0"/>
                        </a:rPr>
                        <a:t>Singapore</a:t>
                      </a: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26670" marB="0" anchor="ctr">
                    <a:lnL w="19050">
                      <a:solidFill>
                        <a:srgbClr val="4BACC6"/>
                      </a:solidFill>
                      <a:prstDash val="solid"/>
                    </a:lnL>
                    <a:lnR w="19050">
                      <a:solidFill>
                        <a:srgbClr val="4BACC6"/>
                      </a:solidFill>
                      <a:prstDash val="solid"/>
                    </a:lnR>
                    <a:lnT w="19050" cap="flat" cmpd="sng" algn="ctr">
                      <a:solidFill>
                        <a:srgbClr val="4BACC6"/>
                      </a:solidFill>
                      <a:prstDash val="solid"/>
                      <a:round/>
                      <a:headEnd type="none" w="med" len="med"/>
                      <a:tailEnd type="none" w="med" len="med"/>
                    </a:lnT>
                    <a:lnB w="19050">
                      <a:solidFill>
                        <a:srgbClr val="4BACC6"/>
                      </a:solidFill>
                      <a:prstDash val="solid"/>
                    </a:lnB>
                    <a:solidFill>
                      <a:srgbClr val="4BACC6">
                        <a:alpha val="19999"/>
                      </a:srgbClr>
                    </a:solidFill>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a:solidFill>
                        <a:srgbClr val="4BACC6"/>
                      </a:solidFill>
                      <a:prstDash val="solid"/>
                    </a:lnL>
                    <a:lnR w="19050">
                      <a:solidFill>
                        <a:srgbClr val="4BACC6"/>
                      </a:solidFill>
                      <a:prstDash val="solid"/>
                    </a:lnR>
                    <a:lnT w="19050">
                      <a:solidFill>
                        <a:srgbClr val="4BACC6"/>
                      </a:solidFill>
                      <a:prstDash val="solid"/>
                    </a:lnT>
                    <a:lnB w="19050">
                      <a:solidFill>
                        <a:srgbClr val="4BACC6"/>
                      </a:solidFill>
                      <a:prstDash val="soli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0007"/>
                  </a:ext>
                </a:extLst>
              </a:tr>
              <a:tr h="302732">
                <a:tc>
                  <a:txBody>
                    <a:bodyPr/>
                    <a:lstStyle/>
                    <a:p>
                      <a:pPr marL="80010">
                        <a:lnSpc>
                          <a:spcPct val="100000"/>
                        </a:lnSpc>
                        <a:spcBef>
                          <a:spcPts val="210"/>
                        </a:spcBef>
                      </a:pPr>
                      <a:r>
                        <a:rPr lang="en-AU" sz="1200" b="1" dirty="0">
                          <a:latin typeface="Arial" panose="020B0604020202020204" pitchFamily="34" charset="0"/>
                          <a:ea typeface="Open Sans" panose="020B0606030504020204" pitchFamily="34" charset="0"/>
                          <a:cs typeface="Arial" panose="020B0604020202020204" pitchFamily="34" charset="0"/>
                        </a:rPr>
                        <a:t>South Africa</a:t>
                      </a: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26670" marB="0" anchor="ctr">
                    <a:lnL w="19050">
                      <a:solidFill>
                        <a:srgbClr val="4BACC6"/>
                      </a:solidFill>
                      <a:prstDash val="soli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solidFill>
                      <a:schemeClr val="bg1">
                        <a:alpha val="19999"/>
                      </a:schemeClr>
                    </a:solidFill>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2868252658"/>
                  </a:ext>
                </a:extLst>
              </a:tr>
              <a:tr h="302732">
                <a:tc>
                  <a:txBody>
                    <a:bodyPr/>
                    <a:lstStyle/>
                    <a:p>
                      <a:pPr marL="80010">
                        <a:lnSpc>
                          <a:spcPct val="100000"/>
                        </a:lnSpc>
                        <a:spcBef>
                          <a:spcPts val="210"/>
                        </a:spcBef>
                      </a:pPr>
                      <a:r>
                        <a:rPr lang="en-AU" sz="1200" b="1" dirty="0">
                          <a:latin typeface="Arial" panose="020B0604020202020204" pitchFamily="34" charset="0"/>
                          <a:ea typeface="Open Sans" panose="020B0606030504020204" pitchFamily="34" charset="0"/>
                          <a:cs typeface="Arial" panose="020B0604020202020204" pitchFamily="34" charset="0"/>
                        </a:rPr>
                        <a:t>USA</a:t>
                      </a: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26670" marB="0" anchor="ctr">
                    <a:lnL w="19050">
                      <a:solidFill>
                        <a:srgbClr val="4BACC6"/>
                      </a:solidFill>
                      <a:prstDash val="solid"/>
                    </a:lnL>
                    <a:lnR w="19050" cap="flat" cmpd="sng" algn="ctr">
                      <a:solidFill>
                        <a:srgbClr val="4BACC6"/>
                      </a:solidFill>
                      <a:prstDash val="solid"/>
                      <a:round/>
                      <a:headEnd type="none" w="med" len="med"/>
                      <a:tailEnd type="none" w="med" len="med"/>
                    </a:lnR>
                    <a:lnT w="19050">
                      <a:solidFill>
                        <a:srgbClr val="4BACC6"/>
                      </a:solidFill>
                      <a:prstDash val="solid"/>
                    </a:lnT>
                    <a:lnB w="19050" cap="flat" cmpd="sng" algn="ctr">
                      <a:solidFill>
                        <a:srgbClr val="4BACC6"/>
                      </a:solidFill>
                      <a:prstDash val="solid"/>
                      <a:round/>
                      <a:headEnd type="none" w="med" len="med"/>
                      <a:tailEnd type="none" w="med" len="med"/>
                    </a:lnB>
                    <a:solidFill>
                      <a:srgbClr val="4BACC6">
                        <a:alpha val="19999"/>
                      </a:srgbClr>
                    </a:solidFill>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a:solidFill>
                        <a:srgbClr val="4BACC6"/>
                      </a:solidFill>
                      <a:prstDash val="soli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2266513104"/>
                  </a:ext>
                </a:extLst>
              </a:tr>
              <a:tr h="302732">
                <a:tc>
                  <a:txBody>
                    <a:bodyPr/>
                    <a:lstStyle/>
                    <a:p>
                      <a:pPr marL="80010">
                        <a:lnSpc>
                          <a:spcPct val="100000"/>
                        </a:lnSpc>
                        <a:spcBef>
                          <a:spcPts val="220"/>
                        </a:spcBef>
                      </a:pPr>
                      <a:r>
                        <a:rPr lang="en-AU" sz="1200" b="1" spc="-10" dirty="0">
                          <a:latin typeface="Arial" panose="020B0604020202020204" pitchFamily="34" charset="0"/>
                          <a:ea typeface="Open Sans" panose="020B0606030504020204" pitchFamily="34" charset="0"/>
                          <a:cs typeface="Arial" panose="020B0604020202020204" pitchFamily="34" charset="0"/>
                        </a:rPr>
                        <a:t>Wales</a:t>
                      </a:r>
                      <a:endParaRPr sz="1200" dirty="0">
                        <a:latin typeface="Arial" panose="020B0604020202020204" pitchFamily="34" charset="0"/>
                        <a:ea typeface="Open Sans" panose="020B0606030504020204" pitchFamily="34" charset="0"/>
                        <a:cs typeface="Arial" panose="020B0604020202020204" pitchFamily="34" charset="0"/>
                      </a:endParaRPr>
                    </a:p>
                  </a:txBody>
                  <a:tcPr marL="0" marR="0" marT="27940" marB="0" anchor="ctr">
                    <a:lnL w="19050">
                      <a:solidFill>
                        <a:srgbClr val="4BACC6"/>
                      </a:solidFill>
                      <a:prstDash val="soli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a:solidFill>
                        <a:srgbClr val="4BACC6"/>
                      </a:solidFill>
                      <a:prstDash val="soli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a:solidFill>
                        <a:srgbClr val="4BACC6"/>
                      </a:solidFill>
                      <a:prstDash val="soli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0011"/>
                  </a:ext>
                </a:extLst>
              </a:tr>
              <a:tr h="302732">
                <a:tc>
                  <a:txBody>
                    <a:bodyPr/>
                    <a:lstStyle/>
                    <a:p>
                      <a:pPr marL="80010">
                        <a:lnSpc>
                          <a:spcPct val="100000"/>
                        </a:lnSpc>
                        <a:spcBef>
                          <a:spcPts val="210"/>
                        </a:spcBef>
                      </a:pPr>
                      <a:r>
                        <a:rPr lang="en-AU" sz="1200" b="1" dirty="0">
                          <a:latin typeface="Arial" panose="020B0604020202020204" pitchFamily="34" charset="0"/>
                          <a:ea typeface="Open Sans" panose="020B0606030504020204" pitchFamily="34" charset="0"/>
                          <a:cs typeface="Arial" panose="020B0604020202020204" pitchFamily="34" charset="0"/>
                        </a:rPr>
                        <a:t>Japan SoM</a:t>
                      </a: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26670" marB="0" anchor="ctr">
                    <a:lnL w="19050">
                      <a:solidFill>
                        <a:srgbClr val="4BACC6"/>
                      </a:solidFill>
                      <a:prstDash val="solid"/>
                    </a:lnL>
                    <a:lnR w="19050" cap="flat" cmpd="sng" algn="ctr">
                      <a:solidFill>
                        <a:srgbClr val="4BACC6"/>
                      </a:solidFill>
                      <a:prstDash val="solid"/>
                      <a:round/>
                      <a:headEnd type="none" w="med" len="med"/>
                      <a:tailEnd type="none" w="med" len="med"/>
                    </a:lnR>
                    <a:lnT w="19050">
                      <a:solidFill>
                        <a:srgbClr val="4BACC6"/>
                      </a:solidFill>
                      <a:prstDash val="solid"/>
                    </a:lnT>
                    <a:lnB w="19050" cap="flat" cmpd="sng" algn="ctr">
                      <a:solidFill>
                        <a:srgbClr val="4BACC6"/>
                      </a:solidFill>
                      <a:prstDash val="solid"/>
                      <a:round/>
                      <a:headEnd type="none" w="med" len="med"/>
                      <a:tailEnd type="none" w="med" len="med"/>
                    </a:lnB>
                    <a:solidFill>
                      <a:srgbClr val="4BACC6">
                        <a:alpha val="19999"/>
                      </a:srgbClr>
                    </a:solidFill>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a:solidFill>
                        <a:srgbClr val="4BACC6"/>
                      </a:solidFill>
                      <a:prstDash val="soli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2796768630"/>
                  </a:ext>
                </a:extLst>
              </a:tr>
              <a:tr h="302732">
                <a:tc>
                  <a:txBody>
                    <a:bodyPr/>
                    <a:lstStyle/>
                    <a:p>
                      <a:pPr marL="80010">
                        <a:lnSpc>
                          <a:spcPct val="100000"/>
                        </a:lnSpc>
                        <a:spcBef>
                          <a:spcPts val="210"/>
                        </a:spcBef>
                      </a:pPr>
                      <a:r>
                        <a:rPr lang="en-AU" sz="1200" b="1" dirty="0">
                          <a:latin typeface="Arial" panose="020B0604020202020204" pitchFamily="34" charset="0"/>
                          <a:ea typeface="Open Sans" panose="020B0606030504020204" pitchFamily="34" charset="0"/>
                          <a:cs typeface="Arial" panose="020B0604020202020204" pitchFamily="34" charset="0"/>
                        </a:rPr>
                        <a:t>Alliance SoM</a:t>
                      </a: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26670" marB="0" anchor="ctr">
                    <a:lnL w="19050">
                      <a:solidFill>
                        <a:srgbClr val="4BACC6"/>
                      </a:solidFill>
                      <a:prstDash val="solid"/>
                    </a:lnL>
                    <a:lnR w="19050" cap="flat" cmpd="sng" algn="ctr">
                      <a:solidFill>
                        <a:srgbClr val="4BACC6"/>
                      </a:solidFill>
                      <a:prstDash val="solid"/>
                      <a:round/>
                      <a:headEnd type="none" w="med" len="med"/>
                      <a:tailEnd type="none" w="med" len="med"/>
                    </a:lnR>
                    <a:lnT w="19050">
                      <a:solidFill>
                        <a:srgbClr val="4BACC6"/>
                      </a:solidFill>
                      <a:prstDash val="solid"/>
                    </a:lnT>
                    <a:lnB w="19050" cap="flat" cmpd="sng" algn="ctr">
                      <a:solidFill>
                        <a:srgbClr val="4BACC6"/>
                      </a:solidFill>
                      <a:prstDash val="solid"/>
                      <a:round/>
                      <a:headEnd type="none" w="med" len="med"/>
                      <a:tailEnd type="none" w="med" len="med"/>
                    </a:lnB>
                    <a:solidFill>
                      <a:schemeClr val="bg1">
                        <a:alpha val="19999"/>
                      </a:schemeClr>
                    </a:solidFill>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a:solidFill>
                        <a:srgbClr val="4BACC6"/>
                      </a:solidFill>
                      <a:prstDash val="soli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3163567544"/>
                  </a:ext>
                </a:extLst>
              </a:tr>
              <a:tr h="302732">
                <a:tc>
                  <a:txBody>
                    <a:bodyPr/>
                    <a:lstStyle/>
                    <a:p>
                      <a:pPr marL="80010">
                        <a:lnSpc>
                          <a:spcPct val="100000"/>
                        </a:lnSpc>
                        <a:spcBef>
                          <a:spcPts val="210"/>
                        </a:spcBef>
                      </a:pPr>
                      <a:r>
                        <a:rPr lang="en-AU" sz="1200" b="1" dirty="0">
                          <a:latin typeface="Arial" panose="020B0604020202020204" pitchFamily="34" charset="0"/>
                          <a:ea typeface="Open Sans" panose="020B0606030504020204" pitchFamily="34" charset="0"/>
                          <a:cs typeface="Arial" panose="020B0604020202020204" pitchFamily="34" charset="0"/>
                        </a:rPr>
                        <a:t>Southern Cross</a:t>
                      </a:r>
                      <a:endParaRPr sz="1200" dirty="0">
                        <a:latin typeface="Arial" panose="020B0604020202020204" pitchFamily="34" charset="0"/>
                        <a:ea typeface="Open Sans" panose="020B0606030504020204" pitchFamily="34" charset="0"/>
                        <a:cs typeface="Arial" panose="020B0604020202020204" pitchFamily="34" charset="0"/>
                      </a:endParaRPr>
                    </a:p>
                  </a:txBody>
                  <a:tcPr marL="0" marR="0" marT="26670" marB="0" anchor="ctr">
                    <a:lnL w="19050">
                      <a:solidFill>
                        <a:srgbClr val="4BACC6"/>
                      </a:solidFill>
                      <a:prstDash val="solid"/>
                    </a:lnL>
                    <a:lnR w="19050">
                      <a:solidFill>
                        <a:srgbClr val="4BACC6"/>
                      </a:solidFill>
                      <a:prstDash val="solid"/>
                    </a:lnR>
                    <a:lnT w="19050">
                      <a:solidFill>
                        <a:srgbClr val="4BACC6"/>
                      </a:solidFill>
                      <a:prstDash val="solid"/>
                    </a:lnT>
                    <a:lnB w="19050">
                      <a:solidFill>
                        <a:srgbClr val="4BACC6"/>
                      </a:solidFill>
                      <a:prstDash val="solid"/>
                    </a:lnB>
                    <a:solidFill>
                      <a:srgbClr val="4BACC6">
                        <a:alpha val="19999"/>
                      </a:srgbClr>
                    </a:solidFill>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a:solidFill>
                        <a:srgbClr val="4BACC6"/>
                      </a:solidFill>
                      <a:prstDash val="solid"/>
                    </a:lnL>
                    <a:lnR w="19050">
                      <a:solidFill>
                        <a:srgbClr val="4BACC6"/>
                      </a:solidFill>
                      <a:prstDash val="solid"/>
                    </a:lnR>
                    <a:lnT w="19050">
                      <a:solidFill>
                        <a:srgbClr val="4BACC6"/>
                      </a:solidFill>
                      <a:prstDash val="solid"/>
                    </a:lnT>
                    <a:lnB w="19050">
                      <a:solidFill>
                        <a:srgbClr val="4BACC6"/>
                      </a:solidFill>
                      <a:prstDash val="soli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a:lnSpc>
                          <a:spcPct val="100000"/>
                        </a:lnSpc>
                      </a:pPr>
                      <a:endParaRPr sz="1200" b="1" dirty="0">
                        <a:latin typeface="Arial" panose="020B0604020202020204" pitchFamily="34" charset="0"/>
                        <a:ea typeface="Open Sans" panose="020B0606030504020204" pitchFamily="34" charset="0"/>
                        <a:cs typeface="Arial" panose="020B0604020202020204" pitchFamily="34" charset="0"/>
                      </a:endParaRPr>
                    </a:p>
                  </a:txBody>
                  <a:tcPr marL="0" marR="0" marT="0" marB="0" anchor="ctr">
                    <a:lnL w="19050" cap="flat" cmpd="sng" algn="ctr">
                      <a:solidFill>
                        <a:srgbClr val="4BACC6"/>
                      </a:solidFill>
                      <a:prstDash val="solid"/>
                      <a:round/>
                      <a:headEnd type="none" w="med" len="med"/>
                      <a:tailEnd type="none" w="med" len="med"/>
                    </a:lnL>
                    <a:lnR w="19050">
                      <a:solidFill>
                        <a:srgbClr val="4BACC6"/>
                      </a:solidFill>
                      <a:prstDash val="solid"/>
                    </a:lnR>
                    <a:lnT w="1905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pic>
        <p:nvPicPr>
          <p:cNvPr id="9" name="object 22">
            <a:extLst>
              <a:ext uri="{FF2B5EF4-FFF2-40B4-BE49-F238E27FC236}">
                <a16:creationId xmlns:a16="http://schemas.microsoft.com/office/drawing/2014/main" id="{6D1BD9A4-488B-0598-F37A-DFA4F118C7B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776457" y="2257207"/>
            <a:ext cx="308893" cy="185336"/>
          </a:xfrm>
          <a:prstGeom prst="rect">
            <a:avLst/>
          </a:prstGeom>
          <a:ln>
            <a:solidFill>
              <a:schemeClr val="tx1"/>
            </a:solidFill>
          </a:ln>
        </p:spPr>
      </p:pic>
      <p:pic>
        <p:nvPicPr>
          <p:cNvPr id="11" name="object 57">
            <a:extLst>
              <a:ext uri="{FF2B5EF4-FFF2-40B4-BE49-F238E27FC236}">
                <a16:creationId xmlns:a16="http://schemas.microsoft.com/office/drawing/2014/main" id="{B914D51A-7839-19CD-1460-547D6C71D657}"/>
              </a:ext>
            </a:extLst>
          </p:cNvPr>
          <p:cNvPicPr/>
          <p:nvPr/>
        </p:nvPicPr>
        <p:blipFill>
          <a:blip r:embed="rId3" cstate="screen">
            <a:extLst>
              <a:ext uri="{28A0092B-C50C-407E-A947-70E740481C1C}">
                <a14:useLocalDpi xmlns:a14="http://schemas.microsoft.com/office/drawing/2010/main"/>
              </a:ext>
            </a:extLst>
          </a:blip>
          <a:stretch>
            <a:fillRect/>
          </a:stretch>
        </p:blipFill>
        <p:spPr>
          <a:xfrm>
            <a:off x="7739508" y="2554140"/>
            <a:ext cx="270039" cy="211049"/>
          </a:xfrm>
          <a:prstGeom prst="rect">
            <a:avLst/>
          </a:prstGeom>
        </p:spPr>
      </p:pic>
      <p:pic>
        <p:nvPicPr>
          <p:cNvPr id="12" name="object 40">
            <a:extLst>
              <a:ext uri="{FF2B5EF4-FFF2-40B4-BE49-F238E27FC236}">
                <a16:creationId xmlns:a16="http://schemas.microsoft.com/office/drawing/2014/main" id="{35282873-91BB-7BDF-7E44-3BC3439FC0E6}"/>
              </a:ext>
            </a:extLst>
          </p:cNvPr>
          <p:cNvPicPr/>
          <p:nvPr/>
        </p:nvPicPr>
        <p:blipFill>
          <a:blip r:embed="rId4" cstate="screen">
            <a:extLst>
              <a:ext uri="{28A0092B-C50C-407E-A947-70E740481C1C}">
                <a14:useLocalDpi xmlns:a14="http://schemas.microsoft.com/office/drawing/2010/main"/>
              </a:ext>
            </a:extLst>
          </a:blip>
          <a:stretch>
            <a:fillRect/>
          </a:stretch>
        </p:blipFill>
        <p:spPr>
          <a:xfrm>
            <a:off x="6776457" y="2865045"/>
            <a:ext cx="290734" cy="193338"/>
          </a:xfrm>
          <a:prstGeom prst="rect">
            <a:avLst/>
          </a:prstGeom>
          <a:ln w="6350">
            <a:solidFill>
              <a:schemeClr val="tx1"/>
            </a:solidFill>
          </a:ln>
        </p:spPr>
      </p:pic>
      <p:pic>
        <p:nvPicPr>
          <p:cNvPr id="13" name="object 35">
            <a:extLst>
              <a:ext uri="{FF2B5EF4-FFF2-40B4-BE49-F238E27FC236}">
                <a16:creationId xmlns:a16="http://schemas.microsoft.com/office/drawing/2014/main" id="{F70F8F80-01EA-B151-D41C-EC52A03CF69F}"/>
              </a:ext>
            </a:extLst>
          </p:cNvPr>
          <p:cNvPicPr/>
          <p:nvPr/>
        </p:nvPicPr>
        <p:blipFill>
          <a:blip r:embed="rId5" cstate="screen">
            <a:extLst>
              <a:ext uri="{28A0092B-C50C-407E-A947-70E740481C1C}">
                <a14:useLocalDpi xmlns:a14="http://schemas.microsoft.com/office/drawing/2010/main"/>
              </a:ext>
            </a:extLst>
          </a:blip>
          <a:stretch>
            <a:fillRect/>
          </a:stretch>
        </p:blipFill>
        <p:spPr>
          <a:xfrm>
            <a:off x="6794615" y="3485905"/>
            <a:ext cx="290734" cy="185336"/>
          </a:xfrm>
          <a:prstGeom prst="rect">
            <a:avLst/>
          </a:prstGeom>
        </p:spPr>
      </p:pic>
      <p:pic>
        <p:nvPicPr>
          <p:cNvPr id="14" name="object 35">
            <a:extLst>
              <a:ext uri="{FF2B5EF4-FFF2-40B4-BE49-F238E27FC236}">
                <a16:creationId xmlns:a16="http://schemas.microsoft.com/office/drawing/2014/main" id="{6F7187AA-1232-19DF-C1FC-38A1BE740F89}"/>
              </a:ext>
            </a:extLst>
          </p:cNvPr>
          <p:cNvPicPr/>
          <p:nvPr/>
        </p:nvPicPr>
        <p:blipFill>
          <a:blip r:embed="rId5" cstate="screen">
            <a:extLst>
              <a:ext uri="{28A0092B-C50C-407E-A947-70E740481C1C}">
                <a14:useLocalDpi xmlns:a14="http://schemas.microsoft.com/office/drawing/2010/main"/>
              </a:ext>
            </a:extLst>
          </a:blip>
          <a:stretch>
            <a:fillRect/>
          </a:stretch>
        </p:blipFill>
        <p:spPr>
          <a:xfrm>
            <a:off x="7729161" y="3485905"/>
            <a:ext cx="290734" cy="185336"/>
          </a:xfrm>
          <a:prstGeom prst="rect">
            <a:avLst/>
          </a:prstGeom>
        </p:spPr>
      </p:pic>
      <p:pic>
        <p:nvPicPr>
          <p:cNvPr id="18" name="object 37">
            <a:extLst>
              <a:ext uri="{FF2B5EF4-FFF2-40B4-BE49-F238E27FC236}">
                <a16:creationId xmlns:a16="http://schemas.microsoft.com/office/drawing/2014/main" id="{9F31C097-C1CB-E8EE-8BC1-B15D7763A556}"/>
              </a:ext>
            </a:extLst>
          </p:cNvPr>
          <p:cNvPicPr/>
          <p:nvPr/>
        </p:nvPicPr>
        <p:blipFill>
          <a:blip r:embed="rId6" cstate="screen">
            <a:extLst>
              <a:ext uri="{28A0092B-C50C-407E-A947-70E740481C1C}">
                <a14:useLocalDpi xmlns:a14="http://schemas.microsoft.com/office/drawing/2010/main"/>
              </a:ext>
            </a:extLst>
          </a:blip>
          <a:stretch>
            <a:fillRect/>
          </a:stretch>
        </p:blipFill>
        <p:spPr>
          <a:xfrm>
            <a:off x="6785326" y="4377813"/>
            <a:ext cx="272996" cy="181542"/>
          </a:xfrm>
          <a:prstGeom prst="rect">
            <a:avLst/>
          </a:prstGeom>
        </p:spPr>
      </p:pic>
      <p:pic>
        <p:nvPicPr>
          <p:cNvPr id="19" name="object 37">
            <a:extLst>
              <a:ext uri="{FF2B5EF4-FFF2-40B4-BE49-F238E27FC236}">
                <a16:creationId xmlns:a16="http://schemas.microsoft.com/office/drawing/2014/main" id="{416706FA-6D33-F311-1477-81E881A13BC6}"/>
              </a:ext>
            </a:extLst>
          </p:cNvPr>
          <p:cNvPicPr/>
          <p:nvPr/>
        </p:nvPicPr>
        <p:blipFill>
          <a:blip r:embed="rId6" cstate="screen">
            <a:extLst>
              <a:ext uri="{28A0092B-C50C-407E-A947-70E740481C1C}">
                <a14:useLocalDpi xmlns:a14="http://schemas.microsoft.com/office/drawing/2010/main"/>
              </a:ext>
            </a:extLst>
          </a:blip>
          <a:stretch>
            <a:fillRect/>
          </a:stretch>
        </p:blipFill>
        <p:spPr>
          <a:xfrm>
            <a:off x="7745294" y="4377813"/>
            <a:ext cx="272996" cy="181542"/>
          </a:xfrm>
          <a:prstGeom prst="rect">
            <a:avLst/>
          </a:prstGeom>
        </p:spPr>
      </p:pic>
      <p:pic>
        <p:nvPicPr>
          <p:cNvPr id="20" name="object 37">
            <a:extLst>
              <a:ext uri="{FF2B5EF4-FFF2-40B4-BE49-F238E27FC236}">
                <a16:creationId xmlns:a16="http://schemas.microsoft.com/office/drawing/2014/main" id="{FE42C7CB-035A-3521-8548-FE2D7A74F5BF}"/>
              </a:ext>
            </a:extLst>
          </p:cNvPr>
          <p:cNvPicPr/>
          <p:nvPr/>
        </p:nvPicPr>
        <p:blipFill>
          <a:blip r:embed="rId6" cstate="screen">
            <a:extLst>
              <a:ext uri="{28A0092B-C50C-407E-A947-70E740481C1C}">
                <a14:useLocalDpi xmlns:a14="http://schemas.microsoft.com/office/drawing/2010/main"/>
              </a:ext>
            </a:extLst>
          </a:blip>
          <a:stretch>
            <a:fillRect/>
          </a:stretch>
        </p:blipFill>
        <p:spPr>
          <a:xfrm>
            <a:off x="8695753" y="4371832"/>
            <a:ext cx="272996" cy="181542"/>
          </a:xfrm>
          <a:prstGeom prst="rect">
            <a:avLst/>
          </a:prstGeom>
        </p:spPr>
      </p:pic>
      <p:pic>
        <p:nvPicPr>
          <p:cNvPr id="21" name="object 36">
            <a:extLst>
              <a:ext uri="{FF2B5EF4-FFF2-40B4-BE49-F238E27FC236}">
                <a16:creationId xmlns:a16="http://schemas.microsoft.com/office/drawing/2014/main" id="{E21F7B47-8A86-518E-D912-3349122BEE1A}"/>
              </a:ext>
            </a:extLst>
          </p:cNvPr>
          <p:cNvPicPr/>
          <p:nvPr/>
        </p:nvPicPr>
        <p:blipFill>
          <a:blip r:embed="rId7" cstate="screen">
            <a:extLst>
              <a:ext uri="{28A0092B-C50C-407E-A947-70E740481C1C}">
                <a14:useLocalDpi xmlns:a14="http://schemas.microsoft.com/office/drawing/2010/main"/>
              </a:ext>
            </a:extLst>
          </a:blip>
          <a:stretch>
            <a:fillRect/>
          </a:stretch>
        </p:blipFill>
        <p:spPr>
          <a:xfrm>
            <a:off x="6775656" y="4683602"/>
            <a:ext cx="308893" cy="185336"/>
          </a:xfrm>
          <a:prstGeom prst="rect">
            <a:avLst/>
          </a:prstGeom>
        </p:spPr>
      </p:pic>
      <p:pic>
        <p:nvPicPr>
          <p:cNvPr id="22" name="object 36">
            <a:extLst>
              <a:ext uri="{FF2B5EF4-FFF2-40B4-BE49-F238E27FC236}">
                <a16:creationId xmlns:a16="http://schemas.microsoft.com/office/drawing/2014/main" id="{919182F0-4618-D87D-2404-C7274F7D6E99}"/>
              </a:ext>
            </a:extLst>
          </p:cNvPr>
          <p:cNvPicPr/>
          <p:nvPr/>
        </p:nvPicPr>
        <p:blipFill>
          <a:blip r:embed="rId8" cstate="screen">
            <a:extLst>
              <a:ext uri="{28A0092B-C50C-407E-A947-70E740481C1C}">
                <a14:useLocalDpi xmlns:a14="http://schemas.microsoft.com/office/drawing/2010/main"/>
              </a:ext>
            </a:extLst>
          </a:blip>
          <a:stretch>
            <a:fillRect/>
          </a:stretch>
        </p:blipFill>
        <p:spPr>
          <a:xfrm>
            <a:off x="7730400" y="4657657"/>
            <a:ext cx="334850" cy="185336"/>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1CA38D09-4BC4-AA5B-7014-1C6A684226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9864" y="2910289"/>
            <a:ext cx="3936524" cy="2764607"/>
          </a:xfrm>
          <a:prstGeom prst="rect">
            <a:avLst/>
          </a:prstGeom>
        </p:spPr>
      </p:pic>
      <p:pic>
        <p:nvPicPr>
          <p:cNvPr id="3" name="Picture 2" descr="A blue flag with white stars&#10;&#10;Description automatically generated with low confidence">
            <a:extLst>
              <a:ext uri="{FF2B5EF4-FFF2-40B4-BE49-F238E27FC236}">
                <a16:creationId xmlns:a16="http://schemas.microsoft.com/office/drawing/2014/main" id="{4DF416C1-E049-5902-8D74-F55029197E6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78283" y="1644650"/>
            <a:ext cx="307067" cy="203432"/>
          </a:xfrm>
          <a:prstGeom prst="rect">
            <a:avLst/>
          </a:prstGeom>
        </p:spPr>
      </p:pic>
      <p:pic>
        <p:nvPicPr>
          <p:cNvPr id="7" name="Picture 6" descr="A blue flag with white stars&#10;&#10;Description automatically generated with low confidence">
            <a:extLst>
              <a:ext uri="{FF2B5EF4-FFF2-40B4-BE49-F238E27FC236}">
                <a16:creationId xmlns:a16="http://schemas.microsoft.com/office/drawing/2014/main" id="{2A3DA9DE-AAAE-EE2B-A619-27B12CFEA90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12828" y="1651335"/>
            <a:ext cx="307067" cy="203432"/>
          </a:xfrm>
          <a:prstGeom prst="rect">
            <a:avLst/>
          </a:prstGeom>
        </p:spPr>
      </p:pic>
      <p:pic>
        <p:nvPicPr>
          <p:cNvPr id="15" name="Picture 14" descr="A blue flag with white stars&#10;&#10;Description automatically generated with low confidence">
            <a:extLst>
              <a:ext uri="{FF2B5EF4-FFF2-40B4-BE49-F238E27FC236}">
                <a16:creationId xmlns:a16="http://schemas.microsoft.com/office/drawing/2014/main" id="{A1BEC202-5440-FF7A-92E8-AF345421244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11347" y="1644650"/>
            <a:ext cx="307067" cy="203432"/>
          </a:xfrm>
          <a:prstGeom prst="rect">
            <a:avLst/>
          </a:prstGeom>
        </p:spPr>
      </p:pic>
      <p:pic>
        <p:nvPicPr>
          <p:cNvPr id="17" name="Picture 16" descr="A red and white flag&#10;&#10;Description automatically generated">
            <a:extLst>
              <a:ext uri="{FF2B5EF4-FFF2-40B4-BE49-F238E27FC236}">
                <a16:creationId xmlns:a16="http://schemas.microsoft.com/office/drawing/2014/main" id="{724300BD-21D5-6A26-4837-73F3B37FBEB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47241" y="1951418"/>
            <a:ext cx="375396" cy="187698"/>
          </a:xfrm>
          <a:prstGeom prst="rect">
            <a:avLst/>
          </a:prstGeom>
          <a:ln w="6350">
            <a:solidFill>
              <a:schemeClr val="tx1"/>
            </a:solidFill>
          </a:ln>
        </p:spPr>
      </p:pic>
      <p:pic>
        <p:nvPicPr>
          <p:cNvPr id="24" name="Picture 23" descr="A blue and white flag&#10;&#10;Description automatically generated with low confidence">
            <a:extLst>
              <a:ext uri="{FF2B5EF4-FFF2-40B4-BE49-F238E27FC236}">
                <a16:creationId xmlns:a16="http://schemas.microsoft.com/office/drawing/2014/main" id="{FCD2F273-E059-7AB1-BC1D-B79A0F82595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76456" y="3772131"/>
            <a:ext cx="308893" cy="204899"/>
          </a:xfrm>
          <a:prstGeom prst="rect">
            <a:avLst/>
          </a:prstGeom>
        </p:spPr>
      </p:pic>
      <p:pic>
        <p:nvPicPr>
          <p:cNvPr id="26" name="Picture 25" descr="Background pattern&#10;&#10;Description automatically generated">
            <a:extLst>
              <a:ext uri="{FF2B5EF4-FFF2-40B4-BE49-F238E27FC236}">
                <a16:creationId xmlns:a16="http://schemas.microsoft.com/office/drawing/2014/main" id="{CD729350-0D7C-831A-EBC2-8A0DB9262D5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785212" y="4076492"/>
            <a:ext cx="289782" cy="193339"/>
          </a:xfrm>
          <a:prstGeom prst="rect">
            <a:avLst/>
          </a:prstGeom>
          <a:ln w="6350">
            <a:solidFill>
              <a:schemeClr val="tx1"/>
            </a:solidFill>
          </a:ln>
        </p:spPr>
      </p:pic>
      <p:pic>
        <p:nvPicPr>
          <p:cNvPr id="28" name="Picture 27" descr="A red dragon with a white background&#10;&#10;Description automatically generated with low confidence">
            <a:extLst>
              <a:ext uri="{FF2B5EF4-FFF2-40B4-BE49-F238E27FC236}">
                <a16:creationId xmlns:a16="http://schemas.microsoft.com/office/drawing/2014/main" id="{18B5B748-0F79-2BFA-F885-D8E4387AE4B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679360" y="4972233"/>
            <a:ext cx="339054" cy="203432"/>
          </a:xfrm>
          <a:prstGeom prst="rect">
            <a:avLst/>
          </a:prstGeom>
          <a:ln w="6350">
            <a:solidFill>
              <a:schemeClr val="tx1"/>
            </a:solidFill>
          </a:ln>
        </p:spPr>
      </p:pic>
      <p:pic>
        <p:nvPicPr>
          <p:cNvPr id="30" name="Picture 29" descr="A picture containing chart&#10;&#10;Description automatically generated">
            <a:extLst>
              <a:ext uri="{FF2B5EF4-FFF2-40B4-BE49-F238E27FC236}">
                <a16:creationId xmlns:a16="http://schemas.microsoft.com/office/drawing/2014/main" id="{F35AD2A4-BB08-AD39-B285-A09287FDE39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726035" y="5575151"/>
            <a:ext cx="242714" cy="199491"/>
          </a:xfrm>
          <a:prstGeom prst="rect">
            <a:avLst/>
          </a:prstGeom>
        </p:spPr>
      </p:pic>
      <p:pic>
        <p:nvPicPr>
          <p:cNvPr id="32" name="Picture 31" descr="Logo&#10;&#10;Description automatically generated">
            <a:extLst>
              <a:ext uri="{FF2B5EF4-FFF2-40B4-BE49-F238E27FC236}">
                <a16:creationId xmlns:a16="http://schemas.microsoft.com/office/drawing/2014/main" id="{E1FBA1B2-911D-363E-3F16-357B1A5AE2B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811589" y="5866742"/>
            <a:ext cx="255602" cy="255602"/>
          </a:xfrm>
          <a:prstGeom prst="rect">
            <a:avLst/>
          </a:prstGeom>
        </p:spPr>
      </p:pic>
      <p:pic>
        <p:nvPicPr>
          <p:cNvPr id="33" name="Picture 32" descr="Logo&#10;&#10;Description automatically generated">
            <a:extLst>
              <a:ext uri="{FF2B5EF4-FFF2-40B4-BE49-F238E27FC236}">
                <a16:creationId xmlns:a16="http://schemas.microsoft.com/office/drawing/2014/main" id="{34FB9102-C79D-8FC9-CEE5-5288CE37A21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762688" y="5866742"/>
            <a:ext cx="255602" cy="255602"/>
          </a:xfrm>
          <a:prstGeom prst="rect">
            <a:avLst/>
          </a:prstGeom>
        </p:spPr>
      </p:pic>
      <p:pic>
        <p:nvPicPr>
          <p:cNvPr id="34" name="Picture 33" descr="Logo&#10;&#10;Description automatically generated">
            <a:extLst>
              <a:ext uri="{FF2B5EF4-FFF2-40B4-BE49-F238E27FC236}">
                <a16:creationId xmlns:a16="http://schemas.microsoft.com/office/drawing/2014/main" id="{609EC1B9-EAD5-10CB-B1DC-2059686F3E0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729836" y="5863790"/>
            <a:ext cx="255602" cy="255602"/>
          </a:xfrm>
          <a:prstGeom prst="rect">
            <a:avLst/>
          </a:prstGeom>
        </p:spPr>
      </p:pic>
      <p:pic>
        <p:nvPicPr>
          <p:cNvPr id="36" name="Picture 35">
            <a:extLst>
              <a:ext uri="{FF2B5EF4-FFF2-40B4-BE49-F238E27FC236}">
                <a16:creationId xmlns:a16="http://schemas.microsoft.com/office/drawing/2014/main" id="{01E87031-51B1-DEFD-5890-C0BD252C131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770177" y="3164599"/>
            <a:ext cx="314372" cy="213324"/>
          </a:xfrm>
          <a:prstGeom prst="rect">
            <a:avLst/>
          </a:prstGeom>
          <a:ln w="6350">
            <a:solidFill>
              <a:schemeClr val="tx1"/>
            </a:solidFill>
          </a:ln>
        </p:spPr>
      </p:pic>
      <p:pic>
        <p:nvPicPr>
          <p:cNvPr id="37" name="Picture 36">
            <a:extLst>
              <a:ext uri="{FF2B5EF4-FFF2-40B4-BE49-F238E27FC236}">
                <a16:creationId xmlns:a16="http://schemas.microsoft.com/office/drawing/2014/main" id="{D7658240-07F4-8B69-40D9-90E293702E3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719951" y="3165871"/>
            <a:ext cx="314372" cy="213324"/>
          </a:xfrm>
          <a:prstGeom prst="rect">
            <a:avLst/>
          </a:prstGeom>
          <a:ln w="6350">
            <a:solidFill>
              <a:schemeClr val="tx1"/>
            </a:solidFill>
          </a:ln>
        </p:spPr>
      </p:pic>
      <p:pic>
        <p:nvPicPr>
          <p:cNvPr id="38" name="Picture 37">
            <a:extLst>
              <a:ext uri="{FF2B5EF4-FFF2-40B4-BE49-F238E27FC236}">
                <a16:creationId xmlns:a16="http://schemas.microsoft.com/office/drawing/2014/main" id="{B3B1371F-8ED2-53C4-87E2-D9132438131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690206" y="3162338"/>
            <a:ext cx="314372" cy="213324"/>
          </a:xfrm>
          <a:prstGeom prst="rect">
            <a:avLst/>
          </a:prstGeom>
          <a:ln w="6350">
            <a:solidFill>
              <a:schemeClr val="tx1"/>
            </a:solidFill>
          </a:ln>
        </p:spPr>
      </p:pic>
      <p:pic>
        <p:nvPicPr>
          <p:cNvPr id="39" name="Picture 38">
            <a:extLst>
              <a:ext uri="{FF2B5EF4-FFF2-40B4-BE49-F238E27FC236}">
                <a16:creationId xmlns:a16="http://schemas.microsoft.com/office/drawing/2014/main" id="{D8254C2E-C2D4-AE28-7AF8-59E78651DA6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660461" y="3166901"/>
            <a:ext cx="314372" cy="213324"/>
          </a:xfrm>
          <a:prstGeom prst="rect">
            <a:avLst/>
          </a:prstGeom>
          <a:ln w="6350">
            <a:solidFill>
              <a:schemeClr val="tx1"/>
            </a:solidFill>
          </a:ln>
        </p:spPr>
      </p:pic>
      <p:pic>
        <p:nvPicPr>
          <p:cNvPr id="40" name="Picture 39">
            <a:extLst>
              <a:ext uri="{FF2B5EF4-FFF2-40B4-BE49-F238E27FC236}">
                <a16:creationId xmlns:a16="http://schemas.microsoft.com/office/drawing/2014/main" id="{0CD98C26-B872-D190-82CB-3923627B095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772916" y="5268746"/>
            <a:ext cx="314372" cy="213324"/>
          </a:xfrm>
          <a:prstGeom prst="rect">
            <a:avLst/>
          </a:prstGeom>
          <a:ln w="6350">
            <a:solidFill>
              <a:schemeClr val="tx1"/>
            </a:solidFill>
          </a:ln>
        </p:spPr>
      </p:pic>
      <p:pic>
        <p:nvPicPr>
          <p:cNvPr id="41" name="Picture 40">
            <a:extLst>
              <a:ext uri="{FF2B5EF4-FFF2-40B4-BE49-F238E27FC236}">
                <a16:creationId xmlns:a16="http://schemas.microsoft.com/office/drawing/2014/main" id="{D23F8576-4FF4-7137-C7C7-5B5A10744F3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682557" y="5268746"/>
            <a:ext cx="314372" cy="213324"/>
          </a:xfrm>
          <a:prstGeom prst="rect">
            <a:avLst/>
          </a:prstGeom>
          <a:ln w="6350">
            <a:solidFill>
              <a:schemeClr val="tx1"/>
            </a:solidFill>
          </a:ln>
        </p:spPr>
      </p:pic>
    </p:spTree>
    <p:extLst>
      <p:ext uri="{BB962C8B-B14F-4D97-AF65-F5344CB8AC3E}">
        <p14:creationId xmlns:p14="http://schemas.microsoft.com/office/powerpoint/2010/main" val="2373450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2A6E14-EAF2-2ED7-29A0-6F935F4AF314}"/>
              </a:ext>
            </a:extLst>
          </p:cNvPr>
          <p:cNvSpPr txBox="1"/>
          <p:nvPr/>
        </p:nvSpPr>
        <p:spPr>
          <a:xfrm>
            <a:off x="165100" y="273050"/>
            <a:ext cx="5346914" cy="461665"/>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COMPETITION &amp; TRAINING - 2</a:t>
            </a:r>
          </a:p>
        </p:txBody>
      </p:sp>
      <p:sp>
        <p:nvSpPr>
          <p:cNvPr id="5" name="object 5">
            <a:extLst>
              <a:ext uri="{FF2B5EF4-FFF2-40B4-BE49-F238E27FC236}">
                <a16:creationId xmlns:a16="http://schemas.microsoft.com/office/drawing/2014/main" id="{8D0F074B-61EC-41A5-A335-F5598037AD6F}"/>
              </a:ext>
            </a:extLst>
          </p:cNvPr>
          <p:cNvSpPr txBox="1"/>
          <p:nvPr/>
        </p:nvSpPr>
        <p:spPr>
          <a:xfrm>
            <a:off x="541369" y="1285977"/>
            <a:ext cx="2214531" cy="838691"/>
          </a:xfrm>
          <a:prstGeom prst="rect">
            <a:avLst/>
          </a:prstGeom>
        </p:spPr>
        <p:txBody>
          <a:bodyPr vert="horz" wrap="square" lIns="0" tIns="12700" rIns="0" bIns="0" rtlCol="0">
            <a:spAutoFit/>
          </a:bodyPr>
          <a:lstStyle/>
          <a:p>
            <a:pPr marL="12700">
              <a:lnSpc>
                <a:spcPct val="100000"/>
              </a:lnSpc>
              <a:spcBef>
                <a:spcPts val="100"/>
              </a:spcBef>
            </a:pP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Competition</a:t>
            </a:r>
            <a:r>
              <a:rPr lang="en-US" sz="1600" b="1" spc="-2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Format</a:t>
            </a:r>
          </a:p>
          <a:p>
            <a:pPr marL="12700">
              <a:lnSpc>
                <a:spcPct val="100000"/>
              </a:lnSpc>
              <a:spcBef>
                <a:spcPts val="100"/>
              </a:spcBef>
            </a:pPr>
            <a:endParaRPr lang="en-US" sz="800" b="1" spc="-1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2700">
              <a:lnSpc>
                <a:spcPct val="100000"/>
              </a:lnSpc>
              <a:spcBef>
                <a:spcPts val="100"/>
              </a:spcBef>
            </a:pPr>
            <a:r>
              <a:rPr lang="en-US" sz="1400" dirty="0">
                <a:solidFill>
                  <a:srgbClr val="FFFF00"/>
                </a:solidFill>
                <a:latin typeface="Arial"/>
                <a:cs typeface="Arial"/>
              </a:rPr>
              <a:t>The</a:t>
            </a:r>
            <a:r>
              <a:rPr lang="en-US" sz="1400" spc="-30" dirty="0">
                <a:solidFill>
                  <a:srgbClr val="FFFF00"/>
                </a:solidFill>
                <a:latin typeface="Arial"/>
                <a:cs typeface="Arial"/>
              </a:rPr>
              <a:t> teams will compete in the following pools:</a:t>
            </a:r>
            <a:endParaRPr lang="en-US" sz="1400" dirty="0">
              <a:solidFill>
                <a:srgbClr val="FFFF00"/>
              </a:solidFill>
              <a:latin typeface="Arial"/>
              <a:cs typeface="Arial"/>
            </a:endParaRPr>
          </a:p>
        </p:txBody>
      </p:sp>
      <p:sp>
        <p:nvSpPr>
          <p:cNvPr id="2" name="object 5">
            <a:extLst>
              <a:ext uri="{FF2B5EF4-FFF2-40B4-BE49-F238E27FC236}">
                <a16:creationId xmlns:a16="http://schemas.microsoft.com/office/drawing/2014/main" id="{4572FB0B-B519-5196-EEF2-3B29244D8CFB}"/>
              </a:ext>
            </a:extLst>
          </p:cNvPr>
          <p:cNvSpPr txBox="1"/>
          <p:nvPr/>
        </p:nvSpPr>
        <p:spPr>
          <a:xfrm>
            <a:off x="541369" y="4584943"/>
            <a:ext cx="9610662" cy="1392048"/>
          </a:xfrm>
          <a:prstGeom prst="rect">
            <a:avLst/>
          </a:prstGeom>
        </p:spPr>
        <p:txBody>
          <a:bodyPr vert="horz" wrap="square" lIns="0" tIns="83185" rIns="0" bIns="0" rtlCol="0">
            <a:spAutoFit/>
          </a:bodyPr>
          <a:lstStyle/>
          <a:p>
            <a:pPr marL="50800">
              <a:lnSpc>
                <a:spcPct val="100000"/>
              </a:lnSpc>
              <a:spcBef>
                <a:spcPts val="655"/>
              </a:spcBef>
            </a:pPr>
            <a:r>
              <a:rPr lang="en-AU" sz="1400" spc="-10" dirty="0">
                <a:solidFill>
                  <a:srgbClr val="FFFF00"/>
                </a:solidFill>
                <a:latin typeface="Arial"/>
                <a:cs typeface="Arial"/>
              </a:rPr>
              <a:t>The winners of a match will be awarded three points, with one point awarded to each team in the event of a draw and zero for a loss. After all matches have been played, the ranking in each pool will be determined by total points, with ties broken by the total number of wins, then goal difference, then goals scored, then the result(s) of the match(es) between the two or more tied teams, then the number of field goals. If the teams remain tied after all these tiebreakers, a shoot-out competition (or penalty stroke competition for O/70s) will be held to determine the rankings.</a:t>
            </a:r>
            <a:endParaRPr sz="1400" dirty="0">
              <a:solidFill>
                <a:srgbClr val="FFFF00"/>
              </a:solidFill>
              <a:latin typeface="Arial"/>
              <a:cs typeface="Arial"/>
            </a:endParaRPr>
          </a:p>
          <a:p>
            <a:pPr>
              <a:lnSpc>
                <a:spcPct val="100000"/>
              </a:lnSpc>
            </a:pPr>
            <a:endParaRPr sz="1500" dirty="0">
              <a:solidFill>
                <a:srgbClr val="FFFF00"/>
              </a:solidFill>
              <a:latin typeface="Arial"/>
              <a:cs typeface="Arial"/>
            </a:endParaRPr>
          </a:p>
        </p:txBody>
      </p:sp>
      <p:graphicFrame>
        <p:nvGraphicFramePr>
          <p:cNvPr id="7" name="Table 6">
            <a:extLst>
              <a:ext uri="{FF2B5EF4-FFF2-40B4-BE49-F238E27FC236}">
                <a16:creationId xmlns:a16="http://schemas.microsoft.com/office/drawing/2014/main" id="{AC004D89-9F47-006C-B28C-8A159AC1997A}"/>
              </a:ext>
            </a:extLst>
          </p:cNvPr>
          <p:cNvGraphicFramePr>
            <a:graphicFrameLocks noGrp="1"/>
          </p:cNvGraphicFramePr>
          <p:nvPr/>
        </p:nvGraphicFramePr>
        <p:xfrm>
          <a:off x="10132142" y="427703"/>
          <a:ext cx="208280" cy="332105"/>
        </p:xfrm>
        <a:graphic>
          <a:graphicData uri="http://schemas.openxmlformats.org/drawingml/2006/table">
            <a:tbl>
              <a:tblPr/>
              <a:tblGrid>
                <a:gridCol w="208280">
                  <a:extLst>
                    <a:ext uri="{9D8B030D-6E8A-4147-A177-3AD203B41FA5}">
                      <a16:colId xmlns:a16="http://schemas.microsoft.com/office/drawing/2014/main" val="205326986"/>
                    </a:ext>
                  </a:extLst>
                </a:gridCol>
              </a:tblGrid>
              <a:tr h="0">
                <a:tc>
                  <a:txBody>
                    <a:bodyPr/>
                    <a:lstStyle/>
                    <a:p>
                      <a:endParaRPr lang="en-AU"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extLst>
                  <a:ext uri="{0D108BD9-81ED-4DB2-BD59-A6C34878D82A}">
                    <a16:rowId xmlns:a16="http://schemas.microsoft.com/office/drawing/2014/main" val="1275795477"/>
                  </a:ext>
                </a:extLst>
              </a:tr>
            </a:tbl>
          </a:graphicData>
        </a:graphic>
      </p:graphicFrame>
      <p:graphicFrame>
        <p:nvGraphicFramePr>
          <p:cNvPr id="15" name="Table 14">
            <a:extLst>
              <a:ext uri="{FF2B5EF4-FFF2-40B4-BE49-F238E27FC236}">
                <a16:creationId xmlns:a16="http://schemas.microsoft.com/office/drawing/2014/main" id="{34C6164E-7CE3-F2A6-D2F5-FBF7F463DCEF}"/>
              </a:ext>
            </a:extLst>
          </p:cNvPr>
          <p:cNvGraphicFramePr>
            <a:graphicFrameLocks noGrp="1"/>
          </p:cNvGraphicFramePr>
          <p:nvPr>
            <p:extLst>
              <p:ext uri="{D42A27DB-BD31-4B8C-83A1-F6EECF244321}">
                <p14:modId xmlns:p14="http://schemas.microsoft.com/office/powerpoint/2010/main" val="4014215671"/>
              </p:ext>
            </p:extLst>
          </p:nvPr>
        </p:nvGraphicFramePr>
        <p:xfrm>
          <a:off x="2762463" y="1166309"/>
          <a:ext cx="7156239" cy="3526346"/>
        </p:xfrm>
        <a:graphic>
          <a:graphicData uri="http://schemas.openxmlformats.org/drawingml/2006/table">
            <a:tbl>
              <a:tblPr/>
              <a:tblGrid>
                <a:gridCol w="181379">
                  <a:extLst>
                    <a:ext uri="{9D8B030D-6E8A-4147-A177-3AD203B41FA5}">
                      <a16:colId xmlns:a16="http://schemas.microsoft.com/office/drawing/2014/main" val="628204032"/>
                    </a:ext>
                  </a:extLst>
                </a:gridCol>
                <a:gridCol w="1253166">
                  <a:extLst>
                    <a:ext uri="{9D8B030D-6E8A-4147-A177-3AD203B41FA5}">
                      <a16:colId xmlns:a16="http://schemas.microsoft.com/office/drawing/2014/main" val="2019471324"/>
                    </a:ext>
                  </a:extLst>
                </a:gridCol>
                <a:gridCol w="136035">
                  <a:extLst>
                    <a:ext uri="{9D8B030D-6E8A-4147-A177-3AD203B41FA5}">
                      <a16:colId xmlns:a16="http://schemas.microsoft.com/office/drawing/2014/main" val="541353490"/>
                    </a:ext>
                  </a:extLst>
                </a:gridCol>
                <a:gridCol w="1253166">
                  <a:extLst>
                    <a:ext uri="{9D8B030D-6E8A-4147-A177-3AD203B41FA5}">
                      <a16:colId xmlns:a16="http://schemas.microsoft.com/office/drawing/2014/main" val="2274714440"/>
                    </a:ext>
                  </a:extLst>
                </a:gridCol>
                <a:gridCol w="136035">
                  <a:extLst>
                    <a:ext uri="{9D8B030D-6E8A-4147-A177-3AD203B41FA5}">
                      <a16:colId xmlns:a16="http://schemas.microsoft.com/office/drawing/2014/main" val="4277324699"/>
                    </a:ext>
                  </a:extLst>
                </a:gridCol>
                <a:gridCol w="1253166">
                  <a:extLst>
                    <a:ext uri="{9D8B030D-6E8A-4147-A177-3AD203B41FA5}">
                      <a16:colId xmlns:a16="http://schemas.microsoft.com/office/drawing/2014/main" val="678459019"/>
                    </a:ext>
                  </a:extLst>
                </a:gridCol>
                <a:gridCol w="136035">
                  <a:extLst>
                    <a:ext uri="{9D8B030D-6E8A-4147-A177-3AD203B41FA5}">
                      <a16:colId xmlns:a16="http://schemas.microsoft.com/office/drawing/2014/main" val="1363014407"/>
                    </a:ext>
                  </a:extLst>
                </a:gridCol>
                <a:gridCol w="1253166">
                  <a:extLst>
                    <a:ext uri="{9D8B030D-6E8A-4147-A177-3AD203B41FA5}">
                      <a16:colId xmlns:a16="http://schemas.microsoft.com/office/drawing/2014/main" val="4168931697"/>
                    </a:ext>
                  </a:extLst>
                </a:gridCol>
                <a:gridCol w="136035">
                  <a:extLst>
                    <a:ext uri="{9D8B030D-6E8A-4147-A177-3AD203B41FA5}">
                      <a16:colId xmlns:a16="http://schemas.microsoft.com/office/drawing/2014/main" val="995858863"/>
                    </a:ext>
                  </a:extLst>
                </a:gridCol>
                <a:gridCol w="1253166">
                  <a:extLst>
                    <a:ext uri="{9D8B030D-6E8A-4147-A177-3AD203B41FA5}">
                      <a16:colId xmlns:a16="http://schemas.microsoft.com/office/drawing/2014/main" val="259684997"/>
                    </a:ext>
                  </a:extLst>
                </a:gridCol>
                <a:gridCol w="164890">
                  <a:extLst>
                    <a:ext uri="{9D8B030D-6E8A-4147-A177-3AD203B41FA5}">
                      <a16:colId xmlns:a16="http://schemas.microsoft.com/office/drawing/2014/main" val="3311158702"/>
                    </a:ext>
                  </a:extLst>
                </a:gridCol>
              </a:tblGrid>
              <a:tr h="190401">
                <a:tc>
                  <a:txBody>
                    <a:bodyPr/>
                    <a:lstStyle/>
                    <a:p>
                      <a:pPr algn="l" fontAlgn="b"/>
                      <a:endParaRPr lang="en-AU" sz="1100" b="1" i="0" u="none" strike="noStrike">
                        <a:solidFill>
                          <a:srgbClr val="000000"/>
                        </a:solidFill>
                        <a:effectLst/>
                        <a:latin typeface="Open Sans" panose="020B0606030504020204" pitchFamily="34" charset="0"/>
                      </a:endParaRPr>
                    </a:p>
                  </a:txBody>
                  <a:tcPr marL="9525" marR="9525" marT="9525" marB="0" anchor="b">
                    <a:lnL>
                      <a:noFill/>
                    </a:lnL>
                    <a:lnR>
                      <a:noFill/>
                    </a:lnR>
                    <a:lnT>
                      <a:noFill/>
                    </a:lnT>
                    <a:lnB>
                      <a:noFill/>
                    </a:lnB>
                  </a:tcPr>
                </a:tc>
                <a:tc>
                  <a:txBody>
                    <a:bodyPr/>
                    <a:lstStyle/>
                    <a:p>
                      <a:pPr algn="ctr" fontAlgn="ctr"/>
                      <a:endParaRPr lang="en-AU" sz="1100" b="1" i="0" u="none" strike="noStrike">
                        <a:solidFill>
                          <a:srgbClr val="000000"/>
                        </a:solidFill>
                        <a:effectLst/>
                        <a:latin typeface="Open Sans" panose="020B0606030504020204" pitchFamily="34" charset="0"/>
                      </a:endParaRPr>
                    </a:p>
                  </a:txBody>
                  <a:tcPr marL="9525" marR="9525" marT="9525" marB="0" anchor="ctr">
                    <a:lnL>
                      <a:noFill/>
                    </a:lnL>
                    <a:lnR>
                      <a:noFill/>
                    </a:lnR>
                    <a:lnT>
                      <a:noFill/>
                    </a:lnT>
                    <a:lnB w="19050" cap="flat" cmpd="sng" algn="ctr">
                      <a:solidFill>
                        <a:srgbClr val="FF0000"/>
                      </a:solidFill>
                      <a:prstDash val="solid"/>
                      <a:round/>
                      <a:headEnd type="none" w="med" len="med"/>
                      <a:tailEnd type="none" w="med" len="med"/>
                    </a:lnB>
                  </a:tcPr>
                </a:tc>
                <a:tc>
                  <a:txBody>
                    <a:bodyPr/>
                    <a:lstStyle/>
                    <a:p>
                      <a:pPr algn="ctr" fontAlgn="ctr"/>
                      <a:endParaRPr lang="en-AU" sz="1100" b="1" i="0" u="none" strike="noStrike">
                        <a:solidFill>
                          <a:srgbClr val="000000"/>
                        </a:solidFill>
                        <a:effectLst/>
                        <a:latin typeface="Open Sans" panose="020B0606030504020204" pitchFamily="34" charset="0"/>
                      </a:endParaRPr>
                    </a:p>
                  </a:txBody>
                  <a:tcPr marL="9525" marR="9525" marT="9525" marB="0" anchor="ctr">
                    <a:lnL>
                      <a:noFill/>
                    </a:lnL>
                    <a:lnR>
                      <a:noFill/>
                    </a:lnR>
                    <a:lnT>
                      <a:noFill/>
                    </a:lnT>
                    <a:lnB w="19050" cap="flat" cmpd="sng" algn="ctr">
                      <a:solidFill>
                        <a:srgbClr val="FF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Open Sans" panose="020B0606030504020204" pitchFamily="34" charset="0"/>
                        </a:rPr>
                        <a:t> </a:t>
                      </a:r>
                    </a:p>
                  </a:txBody>
                  <a:tcPr marL="9525" marR="9525" marT="9525" marB="0" anchor="ctr">
                    <a:lnL>
                      <a:noFill/>
                    </a:lnL>
                    <a:lnR>
                      <a:noFill/>
                    </a:lnR>
                    <a:lnT>
                      <a:noFill/>
                    </a:lnT>
                    <a:lnB w="19050" cap="flat" cmpd="sng" algn="ctr">
                      <a:solidFill>
                        <a:srgbClr val="FF0000"/>
                      </a:solidFill>
                      <a:prstDash val="solid"/>
                      <a:round/>
                      <a:headEnd type="none" w="med" len="med"/>
                      <a:tailEnd type="none" w="med" len="med"/>
                    </a:lnB>
                  </a:tcPr>
                </a:tc>
                <a:tc>
                  <a:txBody>
                    <a:bodyPr/>
                    <a:lstStyle/>
                    <a:p>
                      <a:pPr algn="ctr" fontAlgn="ctr"/>
                      <a:endParaRPr lang="en-AU" sz="1100" b="1" i="0" u="none" strike="noStrike">
                        <a:solidFill>
                          <a:srgbClr val="000000"/>
                        </a:solidFill>
                        <a:effectLst/>
                        <a:latin typeface="Open Sans" panose="020B0606030504020204" pitchFamily="34" charset="0"/>
                      </a:endParaRPr>
                    </a:p>
                  </a:txBody>
                  <a:tcPr marL="9525" marR="9525" marT="9525" marB="0" anchor="ctr">
                    <a:lnL>
                      <a:noFill/>
                    </a:lnL>
                    <a:lnR>
                      <a:noFill/>
                    </a:lnR>
                    <a:lnT>
                      <a:noFill/>
                    </a:lnT>
                    <a:lnB>
                      <a:noFill/>
                    </a:lnB>
                  </a:tcPr>
                </a:tc>
                <a:tc>
                  <a:txBody>
                    <a:bodyPr/>
                    <a:lstStyle/>
                    <a:p>
                      <a:pPr algn="ctr" fontAlgn="ctr"/>
                      <a:r>
                        <a:rPr lang="en-AU" sz="1100" b="1" i="0" u="none" strike="noStrike">
                          <a:solidFill>
                            <a:srgbClr val="000000"/>
                          </a:solidFill>
                          <a:effectLst/>
                          <a:latin typeface="Open Sans" panose="020B0606030504020204" pitchFamily="34" charset="0"/>
                        </a:rPr>
                        <a:t> </a:t>
                      </a:r>
                    </a:p>
                  </a:txBody>
                  <a:tcPr marL="9525" marR="9525" marT="9525" marB="0" anchor="ctr">
                    <a:lnL>
                      <a:noFill/>
                    </a:lnL>
                    <a:lnR>
                      <a:noFill/>
                    </a:lnR>
                    <a:lnT>
                      <a:noFill/>
                    </a:lnT>
                    <a:lnB w="19050" cap="flat" cmpd="sng" algn="ctr">
                      <a:solidFill>
                        <a:srgbClr val="FF0000"/>
                      </a:solidFill>
                      <a:prstDash val="solid"/>
                      <a:round/>
                      <a:headEnd type="none" w="med" len="med"/>
                      <a:tailEnd type="none" w="med" len="med"/>
                    </a:lnB>
                  </a:tcPr>
                </a:tc>
                <a:tc>
                  <a:txBody>
                    <a:bodyPr/>
                    <a:lstStyle/>
                    <a:p>
                      <a:pPr algn="ctr" fontAlgn="ctr"/>
                      <a:endParaRPr lang="en-AU" sz="1100" b="1" i="0" u="none" strike="noStrike">
                        <a:solidFill>
                          <a:srgbClr val="000000"/>
                        </a:solidFill>
                        <a:effectLst/>
                        <a:latin typeface="Open Sans" panose="020B0606030504020204" pitchFamily="34" charset="0"/>
                      </a:endParaRPr>
                    </a:p>
                  </a:txBody>
                  <a:tcPr marL="9525" marR="9525" marT="9525" marB="0" anchor="ctr">
                    <a:lnL>
                      <a:noFill/>
                    </a:lnL>
                    <a:lnR>
                      <a:noFill/>
                    </a:lnR>
                    <a:lnT>
                      <a:noFill/>
                    </a:lnT>
                    <a:lnB>
                      <a:noFill/>
                    </a:lnB>
                  </a:tcPr>
                </a:tc>
                <a:tc>
                  <a:txBody>
                    <a:bodyPr/>
                    <a:lstStyle/>
                    <a:p>
                      <a:pPr algn="ctr" fontAlgn="ctr"/>
                      <a:r>
                        <a:rPr lang="en-AU" sz="1100" b="1" i="0" u="none" strike="noStrike">
                          <a:solidFill>
                            <a:srgbClr val="000000"/>
                          </a:solidFill>
                          <a:effectLst/>
                          <a:latin typeface="Open Sans" panose="020B0606030504020204" pitchFamily="34" charset="0"/>
                        </a:rPr>
                        <a:t> </a:t>
                      </a:r>
                    </a:p>
                  </a:txBody>
                  <a:tcPr marL="9525" marR="9525" marT="9525" marB="0" anchor="ctr">
                    <a:lnL>
                      <a:noFill/>
                    </a:lnL>
                    <a:lnR>
                      <a:noFill/>
                    </a:lnR>
                    <a:lnT>
                      <a:noFill/>
                    </a:lnT>
                    <a:lnB w="19050" cap="flat" cmpd="sng" algn="ctr">
                      <a:solidFill>
                        <a:srgbClr val="FF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Open Sans" panose="020B0606030504020204" pitchFamily="34" charset="0"/>
                        </a:rPr>
                        <a:t> </a:t>
                      </a:r>
                    </a:p>
                  </a:txBody>
                  <a:tcPr marL="9525" marR="9525" marT="9525" marB="0" anchor="ctr">
                    <a:lnL>
                      <a:noFill/>
                    </a:lnL>
                    <a:lnR>
                      <a:noFill/>
                    </a:lnR>
                    <a:lnT>
                      <a:noFill/>
                    </a:lnT>
                    <a:lnB w="19050" cap="flat" cmpd="sng" algn="ctr">
                      <a:solidFill>
                        <a:srgbClr val="FF0000"/>
                      </a:solidFill>
                      <a:prstDash val="solid"/>
                      <a:round/>
                      <a:headEnd type="none" w="med" len="med"/>
                      <a:tailEnd type="none" w="med" len="med"/>
                    </a:lnB>
                  </a:tcPr>
                </a:tc>
                <a:tc>
                  <a:txBody>
                    <a:bodyPr/>
                    <a:lstStyle/>
                    <a:p>
                      <a:pPr algn="ctr" fontAlgn="ctr"/>
                      <a:r>
                        <a:rPr lang="en-AU" sz="1100" b="1" i="0" u="none" strike="noStrike">
                          <a:solidFill>
                            <a:srgbClr val="000000"/>
                          </a:solidFill>
                          <a:effectLst/>
                          <a:latin typeface="Open Sans" panose="020B0606030504020204" pitchFamily="34" charset="0"/>
                        </a:rPr>
                        <a:t> </a:t>
                      </a:r>
                    </a:p>
                  </a:txBody>
                  <a:tcPr marL="9525" marR="9525" marT="9525" marB="0" anchor="ctr">
                    <a:lnL>
                      <a:noFill/>
                    </a:lnL>
                    <a:lnR>
                      <a:noFill/>
                    </a:lnR>
                    <a:lnT>
                      <a:noFill/>
                    </a:lnT>
                    <a:lnB w="19050" cap="flat" cmpd="sng" algn="ctr">
                      <a:solidFill>
                        <a:srgbClr val="FF0000"/>
                      </a:solidFill>
                      <a:prstDash val="solid"/>
                      <a:round/>
                      <a:headEnd type="none" w="med" len="med"/>
                      <a:tailEnd type="none" w="med" len="med"/>
                    </a:lnB>
                  </a:tcPr>
                </a:tc>
                <a:tc>
                  <a:txBody>
                    <a:bodyPr/>
                    <a:lstStyle/>
                    <a:p>
                      <a:pPr algn="l" fontAlgn="b"/>
                      <a:endParaRPr lang="en-AU" sz="1100" b="1" i="0" u="none" strike="noStrike">
                        <a:solidFill>
                          <a:srgbClr val="000000"/>
                        </a:solidFill>
                        <a:effectLst/>
                        <a:latin typeface="Open Sans" panose="020B0606030504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207254849"/>
                  </a:ext>
                </a:extLst>
              </a:tr>
              <a:tr h="406264">
                <a:tc>
                  <a:txBody>
                    <a:bodyPr/>
                    <a:lstStyle/>
                    <a:p>
                      <a:pPr algn="l" fontAlgn="b"/>
                      <a:r>
                        <a:rPr lang="en-AU" sz="1100" b="1" i="0" u="none" strike="noStrike">
                          <a:solidFill>
                            <a:srgbClr val="000000"/>
                          </a:solidFill>
                          <a:effectLst/>
                          <a:latin typeface="Open Sans" panose="020B0606030504020204" pitchFamily="34" charset="0"/>
                        </a:rPr>
                        <a:t> </a:t>
                      </a:r>
                    </a:p>
                  </a:txBody>
                  <a:tcPr marL="9525" marR="9525" marT="9525" marB="0" anchor="b">
                    <a:lnL>
                      <a:noFill/>
                    </a:lnL>
                    <a:lnR w="19050" cap="flat" cmpd="sng" algn="ctr">
                      <a:solidFill>
                        <a:srgbClr val="FF0000"/>
                      </a:solidFill>
                      <a:prstDash val="solid"/>
                      <a:round/>
                      <a:headEnd type="none" w="med" len="med"/>
                      <a:tailEnd type="none" w="med" len="med"/>
                    </a:lnR>
                    <a:lnT>
                      <a:noFill/>
                    </a:lnT>
                    <a:lnB>
                      <a:noFill/>
                    </a:lnB>
                  </a:tcPr>
                </a:tc>
                <a:tc gridSpan="3">
                  <a:txBody>
                    <a:bodyPr/>
                    <a:lstStyle/>
                    <a:p>
                      <a:pPr algn="ctr" fontAlgn="ctr"/>
                      <a:r>
                        <a:rPr lang="en-AU" sz="1400" b="1" i="0" u="none" strike="noStrike" dirty="0">
                          <a:solidFill>
                            <a:schemeClr val="bg1"/>
                          </a:solidFill>
                          <a:effectLst/>
                          <a:latin typeface="Open Sans" panose="020B0606030504020204" pitchFamily="34" charset="0"/>
                        </a:rPr>
                        <a:t>Over 60 Men</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c>
                  <a:txBody>
                    <a:bodyPr/>
                    <a:lstStyle/>
                    <a:p>
                      <a:pPr algn="ctr" fontAlgn="ctr"/>
                      <a:r>
                        <a:rPr lang="en-AU" sz="14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400" b="1" i="0" u="none" strike="noStrike" dirty="0">
                          <a:solidFill>
                            <a:schemeClr val="bg1"/>
                          </a:solidFill>
                          <a:effectLst/>
                          <a:latin typeface="Open Sans" panose="020B0606030504020204" pitchFamily="34" charset="0"/>
                        </a:rPr>
                        <a:t>Over 65 Men</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r>
                        <a:rPr lang="en-AU" sz="1400" b="1" i="0" u="none" strike="noStrike" dirty="0">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gridSpan="3">
                  <a:txBody>
                    <a:bodyPr/>
                    <a:lstStyle/>
                    <a:p>
                      <a:pPr algn="ctr" fontAlgn="ctr"/>
                      <a:r>
                        <a:rPr lang="en-AU" sz="1400" b="1" i="0" u="none" strike="noStrike" dirty="0">
                          <a:solidFill>
                            <a:schemeClr val="bg1"/>
                          </a:solidFill>
                          <a:effectLst/>
                          <a:latin typeface="Open Sans" panose="020B0606030504020204" pitchFamily="34" charset="0"/>
                        </a:rPr>
                        <a:t>Over 70/75 Men</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c>
                  <a:txBody>
                    <a:bodyPr/>
                    <a:lstStyle/>
                    <a:p>
                      <a:pPr algn="l" fontAlgn="b"/>
                      <a:r>
                        <a:rPr lang="en-AU" sz="1100" b="1" i="0" u="none" strike="noStrike">
                          <a:solidFill>
                            <a:srgbClr val="000000"/>
                          </a:solidFill>
                          <a:effectLst/>
                          <a:latin typeface="Open Sans" panose="020B0606030504020204" pitchFamily="34" charset="0"/>
                        </a:rPr>
                        <a:t> </a:t>
                      </a:r>
                    </a:p>
                  </a:txBody>
                  <a:tcPr marL="9525" marR="9525" marT="9525" marB="0" anchor="b">
                    <a:lnL w="19050" cap="flat" cmpd="sng" algn="ctr">
                      <a:solidFill>
                        <a:srgbClr val="FF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5924191"/>
                  </a:ext>
                </a:extLst>
              </a:tr>
              <a:tr h="234240">
                <a:tc>
                  <a:txBody>
                    <a:bodyPr/>
                    <a:lstStyle/>
                    <a:p>
                      <a:pPr algn="l" fontAlgn="b"/>
                      <a:endParaRPr lang="en-AU" sz="1100" b="1" i="0" u="none" strike="noStrike">
                        <a:solidFill>
                          <a:srgbClr val="000000"/>
                        </a:solidFill>
                        <a:effectLst/>
                        <a:latin typeface="Open Sans" panose="020B0606030504020204" pitchFamily="34" charset="0"/>
                      </a:endParaRPr>
                    </a:p>
                  </a:txBody>
                  <a:tcPr marL="9525" marR="9525" marT="9525" marB="0" anchor="b">
                    <a:lnL>
                      <a:noFill/>
                    </a:lnL>
                    <a:lnR>
                      <a:noFill/>
                    </a:lnR>
                    <a:lnT>
                      <a:noFill/>
                    </a:lnT>
                    <a:lnB>
                      <a:noFill/>
                    </a:lnB>
                  </a:tcPr>
                </a:tc>
                <a:tc>
                  <a:txBody>
                    <a:bodyPr/>
                    <a:lstStyle/>
                    <a:p>
                      <a:pPr algn="ctr" fontAlgn="ctr"/>
                      <a:r>
                        <a:rPr lang="en-AU" sz="1400" b="1" i="0" u="none" strike="noStrike" dirty="0">
                          <a:solidFill>
                            <a:schemeClr val="bg1"/>
                          </a:solidFill>
                          <a:effectLst/>
                          <a:latin typeface="Open Sans" panose="020B0606030504020204" pitchFamily="34" charset="0"/>
                        </a:rPr>
                        <a:t> </a:t>
                      </a:r>
                    </a:p>
                  </a:txBody>
                  <a:tcPr marL="9525" marR="9525" marT="9525" marB="0" anchor="ctr">
                    <a:lnL>
                      <a:noFill/>
                    </a:lnL>
                    <a:lnR>
                      <a:noFill/>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endParaRPr lang="en-AU" sz="1400" b="1" i="0" u="none" strike="noStrike">
                        <a:solidFill>
                          <a:schemeClr val="bg1"/>
                        </a:solidFill>
                        <a:effectLst/>
                        <a:latin typeface="Open Sans" panose="020B0606030504020204" pitchFamily="34" charset="0"/>
                      </a:endParaRPr>
                    </a:p>
                  </a:txBody>
                  <a:tcPr marL="9525" marR="9525" marT="9525" marB="0" anchor="ctr">
                    <a:lnL>
                      <a:noFill/>
                    </a:lnL>
                    <a:lnR>
                      <a:noFill/>
                    </a:lnR>
                    <a:lnT w="19050" cap="flat" cmpd="sng" algn="ctr">
                      <a:solidFill>
                        <a:srgbClr val="FF0000"/>
                      </a:solidFill>
                      <a:prstDash val="solid"/>
                      <a:round/>
                      <a:headEnd type="none" w="med" len="med"/>
                      <a:tailEnd type="none" w="med" len="med"/>
                    </a:lnT>
                    <a:lnB>
                      <a:noFill/>
                    </a:lnB>
                  </a:tcPr>
                </a:tc>
                <a:tc>
                  <a:txBody>
                    <a:bodyPr/>
                    <a:lstStyle/>
                    <a:p>
                      <a:pPr algn="ctr" fontAlgn="ctr"/>
                      <a:endParaRPr lang="en-AU" sz="1400" b="1" i="0" u="none" strike="noStrike">
                        <a:solidFill>
                          <a:schemeClr val="bg1"/>
                        </a:solidFill>
                        <a:effectLst/>
                        <a:latin typeface="Open Sans" panose="020B0606030504020204" pitchFamily="34" charset="0"/>
                      </a:endParaRPr>
                    </a:p>
                  </a:txBody>
                  <a:tcPr marL="9525" marR="9525" marT="9525" marB="0" anchor="ctr">
                    <a:lnL>
                      <a:noFill/>
                    </a:lnL>
                    <a:lnR>
                      <a:noFill/>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endParaRPr lang="en-AU" sz="1400" b="1" i="0" u="none" strike="noStrike">
                        <a:solidFill>
                          <a:schemeClr val="bg1"/>
                        </a:solidFill>
                        <a:effectLst/>
                        <a:latin typeface="Open Sans" panose="020B0606030504020204" pitchFamily="34" charset="0"/>
                      </a:endParaRPr>
                    </a:p>
                  </a:txBody>
                  <a:tcPr marL="9525" marR="9525" marT="9525" marB="0" anchor="ctr">
                    <a:lnL>
                      <a:noFill/>
                    </a:lnL>
                    <a:lnR>
                      <a:noFill/>
                    </a:lnR>
                    <a:lnT>
                      <a:noFill/>
                    </a:lnT>
                    <a:lnB>
                      <a:noFill/>
                    </a:lnB>
                  </a:tcPr>
                </a:tc>
                <a:tc>
                  <a:txBody>
                    <a:bodyPr/>
                    <a:lstStyle/>
                    <a:p>
                      <a:pPr algn="ctr" fontAlgn="ctr"/>
                      <a:endParaRPr lang="en-AU" sz="1400" b="1" i="0" u="none" strike="noStrike">
                        <a:solidFill>
                          <a:schemeClr val="bg1"/>
                        </a:solidFill>
                        <a:effectLst/>
                        <a:latin typeface="Open Sans" panose="020B0606030504020204" pitchFamily="34" charset="0"/>
                      </a:endParaRPr>
                    </a:p>
                  </a:txBody>
                  <a:tcPr marL="9525" marR="9525" marT="9525" marB="0" anchor="ctr">
                    <a:lnL>
                      <a:noFill/>
                    </a:lnL>
                    <a:lnR>
                      <a:noFill/>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endParaRPr lang="en-AU" sz="1400" b="1" i="0" u="none" strike="noStrike">
                        <a:solidFill>
                          <a:schemeClr val="bg1"/>
                        </a:solidFill>
                        <a:effectLst/>
                        <a:latin typeface="Open Sans" panose="020B0606030504020204" pitchFamily="34" charset="0"/>
                      </a:endParaRPr>
                    </a:p>
                  </a:txBody>
                  <a:tcPr marL="9525" marR="9525" marT="9525" marB="0" anchor="ctr">
                    <a:lnL>
                      <a:noFill/>
                    </a:lnL>
                    <a:lnR>
                      <a:noFill/>
                    </a:lnR>
                    <a:lnT>
                      <a:noFill/>
                    </a:lnT>
                    <a:lnB>
                      <a:noFill/>
                    </a:lnB>
                  </a:tcPr>
                </a:tc>
                <a:tc>
                  <a:txBody>
                    <a:bodyPr/>
                    <a:lstStyle/>
                    <a:p>
                      <a:pPr algn="ctr" fontAlgn="ctr"/>
                      <a:r>
                        <a:rPr lang="en-AU" sz="1400" b="1" i="0" u="none" strike="noStrike">
                          <a:solidFill>
                            <a:schemeClr val="bg1"/>
                          </a:solidFill>
                          <a:effectLst/>
                          <a:latin typeface="Open Sans" panose="020B0606030504020204" pitchFamily="34" charset="0"/>
                        </a:rPr>
                        <a:t> </a:t>
                      </a:r>
                    </a:p>
                  </a:txBody>
                  <a:tcPr marL="9525" marR="9525" marT="9525" marB="0" anchor="ctr">
                    <a:lnL>
                      <a:noFill/>
                    </a:lnL>
                    <a:lnR>
                      <a:noFill/>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endParaRPr lang="en-AU" sz="1400" b="1" i="0" u="none" strike="noStrike">
                        <a:solidFill>
                          <a:schemeClr val="bg1"/>
                        </a:solidFill>
                        <a:effectLst/>
                        <a:latin typeface="Open Sans" panose="020B0606030504020204" pitchFamily="34" charset="0"/>
                      </a:endParaRPr>
                    </a:p>
                  </a:txBody>
                  <a:tcPr marL="9525" marR="9525" marT="9525" marB="0" anchor="ctr">
                    <a:lnL>
                      <a:noFill/>
                    </a:lnL>
                    <a:lnR>
                      <a:noFill/>
                    </a:lnR>
                    <a:lnT w="19050" cap="flat" cmpd="sng" algn="ctr">
                      <a:solidFill>
                        <a:srgbClr val="FF0000"/>
                      </a:solidFill>
                      <a:prstDash val="solid"/>
                      <a:round/>
                      <a:headEnd type="none" w="med" len="med"/>
                      <a:tailEnd type="none" w="med" len="med"/>
                    </a:lnT>
                    <a:lnB>
                      <a:noFill/>
                    </a:lnB>
                  </a:tcPr>
                </a:tc>
                <a:tc>
                  <a:txBody>
                    <a:bodyPr/>
                    <a:lstStyle/>
                    <a:p>
                      <a:pPr algn="ctr" fontAlgn="ctr"/>
                      <a:r>
                        <a:rPr lang="en-AU" sz="1400" b="1" i="0" u="none" strike="noStrike">
                          <a:solidFill>
                            <a:schemeClr val="bg1"/>
                          </a:solidFill>
                          <a:effectLst/>
                          <a:latin typeface="Open Sans" panose="020B0606030504020204" pitchFamily="34" charset="0"/>
                        </a:rPr>
                        <a:t> </a:t>
                      </a:r>
                    </a:p>
                  </a:txBody>
                  <a:tcPr marL="9525" marR="9525" marT="9525" marB="0" anchor="ctr">
                    <a:lnL>
                      <a:noFill/>
                    </a:lnL>
                    <a:lnR>
                      <a:noFill/>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endParaRPr lang="en-AU" sz="1100" b="1" i="0" u="none" strike="noStrike">
                        <a:solidFill>
                          <a:srgbClr val="000000"/>
                        </a:solidFill>
                        <a:effectLst/>
                        <a:latin typeface="Open Sans" panose="020B0606030504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606295234"/>
                  </a:ext>
                </a:extLst>
              </a:tr>
              <a:tr h="365822">
                <a:tc>
                  <a:txBody>
                    <a:bodyPr/>
                    <a:lstStyle/>
                    <a:p>
                      <a:pPr algn="l" fontAlgn="b"/>
                      <a:endParaRPr lang="en-AU" sz="1100" b="1" i="0" u="none" strike="noStrike">
                        <a:solidFill>
                          <a:srgbClr val="000000"/>
                        </a:solidFill>
                        <a:effectLst/>
                        <a:latin typeface="Open Sans" panose="020B0606030504020204" pitchFamily="34" charset="0"/>
                      </a:endParaRPr>
                    </a:p>
                  </a:txBody>
                  <a:tcPr marL="9525" marR="9525" marT="9525"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400" b="1" i="0" u="none" strike="noStrike" dirty="0">
                          <a:solidFill>
                            <a:srgbClr val="FFFF00"/>
                          </a:solidFill>
                          <a:effectLst/>
                          <a:latin typeface="Open Sans" panose="020B0606030504020204" pitchFamily="34" charset="0"/>
                        </a:rPr>
                        <a:t>Pool A</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r>
                        <a:rPr lang="en-AU" sz="1400" b="1" i="0" u="none" strike="noStrike">
                          <a:solidFill>
                            <a:srgbClr val="FFFF00"/>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400" b="1" i="0" u="none" strike="noStrike" dirty="0">
                          <a:solidFill>
                            <a:srgbClr val="FFFF00"/>
                          </a:solidFill>
                          <a:effectLst/>
                          <a:latin typeface="Open Sans" panose="020B0606030504020204" pitchFamily="34" charset="0"/>
                        </a:rPr>
                        <a:t>Pool B</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r>
                        <a:rPr lang="en-AU" sz="1400" b="1" i="0" u="none" strike="noStrike">
                          <a:solidFill>
                            <a:srgbClr val="FFFF00"/>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400" b="1" i="0" u="none" strike="noStrike" dirty="0">
                          <a:solidFill>
                            <a:srgbClr val="FFFF00"/>
                          </a:solidFill>
                          <a:effectLst/>
                          <a:latin typeface="Open Sans" panose="020B0606030504020204" pitchFamily="34" charset="0"/>
                        </a:rPr>
                        <a:t>Group</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endParaRPr lang="en-AU" sz="1400" b="1" i="0" u="none" strike="noStrike">
                        <a:solidFill>
                          <a:srgbClr val="FFFF00"/>
                        </a:solidFill>
                        <a:effectLst/>
                        <a:latin typeface="Open Sans" panose="020B0606030504020204" pitchFamily="34" charset="0"/>
                      </a:endParaRP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400" b="1" i="0" u="none" strike="noStrike" dirty="0">
                          <a:solidFill>
                            <a:srgbClr val="FFFF00"/>
                          </a:solidFill>
                          <a:effectLst/>
                          <a:latin typeface="Open Sans" panose="020B0606030504020204" pitchFamily="34" charset="0"/>
                        </a:rPr>
                        <a:t> Pool A</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endParaRPr lang="en-AU" sz="1400" b="1" i="0" u="none" strike="noStrike" dirty="0">
                        <a:solidFill>
                          <a:srgbClr val="FFFF00"/>
                        </a:solidFill>
                        <a:effectLst/>
                        <a:latin typeface="Open Sans" panose="020B0606030504020204" pitchFamily="34" charset="0"/>
                      </a:endParaRP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400" b="1" i="0" u="none" strike="noStrike" dirty="0">
                          <a:solidFill>
                            <a:srgbClr val="FFFF00"/>
                          </a:solidFill>
                          <a:effectLst/>
                          <a:latin typeface="Open Sans" panose="020B0606030504020204" pitchFamily="34" charset="0"/>
                        </a:rPr>
                        <a:t> Pool B</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r>
                        <a:rPr lang="en-AU" sz="1100" b="1" i="0" u="none" strike="noStrike">
                          <a:solidFill>
                            <a:srgbClr val="000000"/>
                          </a:solidFill>
                          <a:effectLst/>
                          <a:latin typeface="Open Sans" panose="020B0606030504020204" pitchFamily="34" charset="0"/>
                        </a:rPr>
                        <a:t> </a:t>
                      </a:r>
                    </a:p>
                  </a:txBody>
                  <a:tcPr marL="9525" marR="9525" marT="9525" marB="0" anchor="b">
                    <a:lnL w="19050" cap="flat" cmpd="sng" algn="ctr">
                      <a:solidFill>
                        <a:srgbClr val="FF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04899366"/>
                  </a:ext>
                </a:extLst>
              </a:tr>
              <a:tr h="190401">
                <a:tc>
                  <a:txBody>
                    <a:bodyPr/>
                    <a:lstStyle/>
                    <a:p>
                      <a:pPr algn="l" fontAlgn="b"/>
                      <a:endParaRPr lang="en-AU" sz="1100" b="1" i="0" u="none" strike="noStrike">
                        <a:solidFill>
                          <a:srgbClr val="000000"/>
                        </a:solidFill>
                        <a:effectLst/>
                        <a:latin typeface="Open Sans" panose="020B0606030504020204" pitchFamily="34" charset="0"/>
                      </a:endParaRPr>
                    </a:p>
                  </a:txBody>
                  <a:tcPr marL="9525" marR="9525" marT="9525" marB="0" anchor="b">
                    <a:lnL>
                      <a:noFill/>
                    </a:lnL>
                    <a:lnR>
                      <a:noFill/>
                    </a:lnR>
                    <a:lnT>
                      <a:noFill/>
                    </a:lnT>
                    <a:lnB>
                      <a:noFill/>
                    </a:lnB>
                  </a:tcPr>
                </a:tc>
                <a:tc>
                  <a:txBody>
                    <a:bodyPr/>
                    <a:lstStyle/>
                    <a:p>
                      <a:pPr algn="ctr" fontAlgn="ctr"/>
                      <a:r>
                        <a:rPr lang="en-AU" sz="1100" b="1" i="0" u="none" strike="noStrike">
                          <a:solidFill>
                            <a:schemeClr val="bg1"/>
                          </a:solidFill>
                          <a:effectLst/>
                          <a:latin typeface="Open Sans" panose="020B0606030504020204" pitchFamily="34" charset="0"/>
                        </a:rPr>
                        <a:t> </a:t>
                      </a:r>
                    </a:p>
                  </a:txBody>
                  <a:tcPr marL="9525" marR="9525" marT="9525" marB="0" anchor="ctr">
                    <a:lnL>
                      <a:noFill/>
                    </a:lnL>
                    <a:lnR>
                      <a:noFill/>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endParaRPr lang="en-AU" sz="1100" b="1" i="0" u="none" strike="noStrike">
                        <a:solidFill>
                          <a:schemeClr val="bg1"/>
                        </a:solidFill>
                        <a:effectLst/>
                        <a:latin typeface="Open Sans" panose="020B0606030504020204" pitchFamily="34" charset="0"/>
                      </a:endParaRPr>
                    </a:p>
                  </a:txBody>
                  <a:tcPr marL="9525" marR="9525" marT="9525" marB="0" anchor="ctr">
                    <a:lnL>
                      <a:noFill/>
                    </a:lnL>
                    <a:lnR>
                      <a:noFill/>
                    </a:lnR>
                    <a:lnT>
                      <a:noFill/>
                    </a:lnT>
                    <a:lnB>
                      <a:noFill/>
                    </a:lnB>
                  </a:tcPr>
                </a:tc>
                <a:tc>
                  <a:txBody>
                    <a:bodyPr/>
                    <a:lstStyle/>
                    <a:p>
                      <a:pPr algn="ctr" fontAlgn="ctr"/>
                      <a:r>
                        <a:rPr lang="en-AU" sz="1100" b="1" i="0" u="none" strike="noStrike" dirty="0">
                          <a:solidFill>
                            <a:schemeClr val="bg1"/>
                          </a:solidFill>
                          <a:effectLst/>
                          <a:latin typeface="Open Sans" panose="020B0606030504020204" pitchFamily="34" charset="0"/>
                        </a:rPr>
                        <a:t> </a:t>
                      </a:r>
                    </a:p>
                  </a:txBody>
                  <a:tcPr marL="9525" marR="9525" marT="9525" marB="0" anchor="ctr">
                    <a:lnL>
                      <a:noFill/>
                    </a:lnL>
                    <a:lnR>
                      <a:noFill/>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endParaRPr lang="en-AU" sz="1100" b="1" i="0" u="none" strike="noStrike">
                        <a:solidFill>
                          <a:schemeClr val="bg1"/>
                        </a:solidFill>
                        <a:effectLst/>
                        <a:latin typeface="Open Sans" panose="020B0606030504020204" pitchFamily="34" charset="0"/>
                      </a:endParaRPr>
                    </a:p>
                  </a:txBody>
                  <a:tcPr marL="9525" marR="9525" marT="9525" marB="0" anchor="ctr">
                    <a:lnL>
                      <a:noFill/>
                    </a:lnL>
                    <a:lnR>
                      <a:noFill/>
                    </a:lnR>
                    <a:lnT>
                      <a:noFill/>
                    </a:lnT>
                    <a:lnB>
                      <a:noFill/>
                    </a:lnB>
                  </a:tcPr>
                </a:tc>
                <a:tc>
                  <a:txBody>
                    <a:bodyPr/>
                    <a:lstStyle/>
                    <a:p>
                      <a:pPr algn="ctr" fontAlgn="ctr"/>
                      <a:r>
                        <a:rPr lang="en-AU" sz="1100" b="1" i="0" u="none" strike="noStrike">
                          <a:solidFill>
                            <a:schemeClr val="bg1"/>
                          </a:solidFill>
                          <a:effectLst/>
                          <a:latin typeface="Open Sans" panose="020B0606030504020204" pitchFamily="34" charset="0"/>
                        </a:rPr>
                        <a:t> </a:t>
                      </a:r>
                    </a:p>
                  </a:txBody>
                  <a:tcPr marL="9525" marR="9525" marT="9525" marB="0" anchor="ctr">
                    <a:lnL>
                      <a:noFill/>
                    </a:lnL>
                    <a:lnR>
                      <a:noFill/>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endParaRPr lang="en-AU" sz="1100" b="1" i="0" u="none" strike="noStrike">
                        <a:solidFill>
                          <a:schemeClr val="bg1"/>
                        </a:solidFill>
                        <a:effectLst/>
                        <a:latin typeface="Open Sans" panose="020B0606030504020204" pitchFamily="34" charset="0"/>
                      </a:endParaRPr>
                    </a:p>
                  </a:txBody>
                  <a:tcPr marL="9525" marR="9525" marT="9525" marB="0" anchor="ctr">
                    <a:lnL>
                      <a:noFill/>
                    </a:lnL>
                    <a:lnR>
                      <a:noFill/>
                    </a:lnR>
                    <a:lnT>
                      <a:noFill/>
                    </a:lnT>
                    <a:lnB>
                      <a:noFill/>
                    </a:lnB>
                  </a:tcPr>
                </a:tc>
                <a:tc>
                  <a:txBody>
                    <a:bodyPr/>
                    <a:lstStyle/>
                    <a:p>
                      <a:pPr algn="ctr" fontAlgn="ctr"/>
                      <a:r>
                        <a:rPr lang="en-AU" sz="1100" b="1" i="0" u="none" strike="noStrike">
                          <a:solidFill>
                            <a:schemeClr val="bg1"/>
                          </a:solidFill>
                          <a:effectLst/>
                          <a:latin typeface="Open Sans" panose="020B0606030504020204" pitchFamily="34" charset="0"/>
                        </a:rPr>
                        <a:t> </a:t>
                      </a:r>
                    </a:p>
                  </a:txBody>
                  <a:tcPr marL="9525" marR="9525" marT="9525" marB="0" anchor="ctr">
                    <a:lnL>
                      <a:noFill/>
                    </a:lnL>
                    <a:lnR>
                      <a:noFill/>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fontAlgn="ctr"/>
                      <a:endParaRPr lang="en-AU" sz="1100" b="1" i="0" u="none" strike="noStrike">
                        <a:solidFill>
                          <a:schemeClr val="bg1"/>
                        </a:solidFill>
                        <a:effectLst/>
                        <a:latin typeface="Open Sans" panose="020B0606030504020204" pitchFamily="34" charset="0"/>
                      </a:endParaRPr>
                    </a:p>
                  </a:txBody>
                  <a:tcPr marL="9525" marR="9525" marT="9525" marB="0" anchor="ctr">
                    <a:lnL>
                      <a:noFill/>
                    </a:lnL>
                    <a:lnR>
                      <a:noFill/>
                    </a:lnR>
                    <a:lnT>
                      <a:noFill/>
                    </a:lnT>
                    <a:lnB>
                      <a:noFill/>
                    </a:lnB>
                  </a:tcPr>
                </a:tc>
                <a:tc>
                  <a:txBody>
                    <a:bodyPr/>
                    <a:lstStyle/>
                    <a:p>
                      <a:pPr algn="ctr" fontAlgn="ctr"/>
                      <a:r>
                        <a:rPr lang="en-AU" sz="1100" b="1" i="0" u="none" strike="noStrike">
                          <a:solidFill>
                            <a:schemeClr val="bg1"/>
                          </a:solidFill>
                          <a:effectLst/>
                          <a:latin typeface="Open Sans" panose="020B0606030504020204" pitchFamily="34" charset="0"/>
                        </a:rPr>
                        <a:t> </a:t>
                      </a:r>
                    </a:p>
                  </a:txBody>
                  <a:tcPr marL="9525" marR="9525" marT="9525" marB="0" anchor="ctr">
                    <a:lnL>
                      <a:noFill/>
                    </a:lnL>
                    <a:lnR>
                      <a:noFill/>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l" fontAlgn="b"/>
                      <a:endParaRPr lang="en-AU" sz="1100" b="1" i="0" u="none" strike="noStrike">
                        <a:solidFill>
                          <a:srgbClr val="000000"/>
                        </a:solidFill>
                        <a:effectLst/>
                        <a:latin typeface="Open Sans" panose="020B0606030504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637736764"/>
                  </a:ext>
                </a:extLst>
              </a:tr>
              <a:tr h="186191">
                <a:tc>
                  <a:txBody>
                    <a:bodyPr/>
                    <a:lstStyle/>
                    <a:p>
                      <a:pPr algn="l" fontAlgn="b"/>
                      <a:r>
                        <a:rPr lang="en-AU" sz="1100" b="1" i="0" u="none" strike="noStrike">
                          <a:solidFill>
                            <a:srgbClr val="000000"/>
                          </a:solidFill>
                          <a:effectLst/>
                          <a:latin typeface="Open Sans" panose="020B0606030504020204" pitchFamily="34" charset="0"/>
                        </a:rPr>
                        <a:t> </a:t>
                      </a:r>
                    </a:p>
                  </a:txBody>
                  <a:tcPr marL="9525" marR="9525" marT="9525"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9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a:noFill/>
                    </a:lnB>
                  </a:tcPr>
                </a:tc>
                <a:tc>
                  <a:txBody>
                    <a:bodyPr/>
                    <a:lstStyle/>
                    <a:p>
                      <a:pPr algn="ctr" fontAlgn="ctr"/>
                      <a:r>
                        <a:rPr lang="en-AU" sz="9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9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a:noFill/>
                    </a:lnB>
                  </a:tcPr>
                </a:tc>
                <a:tc>
                  <a:txBody>
                    <a:bodyPr/>
                    <a:lstStyle/>
                    <a:p>
                      <a:pPr algn="ctr" fontAlgn="ctr"/>
                      <a:r>
                        <a:rPr lang="en-AU" sz="9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9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a:noFill/>
                    </a:lnB>
                  </a:tcPr>
                </a:tc>
                <a:tc>
                  <a:txBody>
                    <a:bodyPr/>
                    <a:lstStyle/>
                    <a:p>
                      <a:pPr algn="ctr" fontAlgn="ctr"/>
                      <a:r>
                        <a:rPr lang="en-AU" sz="9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9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a:noFill/>
                    </a:lnB>
                  </a:tcPr>
                </a:tc>
                <a:tc>
                  <a:txBody>
                    <a:bodyPr/>
                    <a:lstStyle/>
                    <a:p>
                      <a:pPr algn="ctr" fontAlgn="ctr"/>
                      <a:r>
                        <a:rPr lang="en-AU" sz="9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9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a:noFill/>
                    </a:lnB>
                  </a:tcPr>
                </a:tc>
                <a:tc>
                  <a:txBody>
                    <a:bodyPr/>
                    <a:lstStyle/>
                    <a:p>
                      <a:pPr algn="l" fontAlgn="b"/>
                      <a:endParaRPr lang="en-AU" sz="1100" b="1" i="0" u="none" strike="noStrike">
                        <a:solidFill>
                          <a:srgbClr val="000000"/>
                        </a:solidFill>
                        <a:effectLst/>
                        <a:latin typeface="Open Sans" panose="020B0606030504020204" pitchFamily="34" charset="0"/>
                      </a:endParaRPr>
                    </a:p>
                  </a:txBody>
                  <a:tcPr marL="9525" marR="9525" marT="9525" marB="0" anchor="b">
                    <a:lnL w="19050" cap="flat" cmpd="sng" algn="ctr">
                      <a:solidFill>
                        <a:srgbClr val="FF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81046661"/>
                  </a:ext>
                </a:extLst>
              </a:tr>
              <a:tr h="225205">
                <a:tc>
                  <a:txBody>
                    <a:bodyPr/>
                    <a:lstStyle/>
                    <a:p>
                      <a:pPr algn="l" fontAlgn="b"/>
                      <a:r>
                        <a:rPr lang="en-AU" sz="1100" b="1" i="0" u="none" strike="noStrike">
                          <a:solidFill>
                            <a:srgbClr val="000000"/>
                          </a:solidFill>
                          <a:effectLst/>
                          <a:latin typeface="Open Sans" panose="020B0606030504020204" pitchFamily="34" charset="0"/>
                        </a:rPr>
                        <a:t> </a:t>
                      </a:r>
                    </a:p>
                  </a:txBody>
                  <a:tcPr marL="9525" marR="9525" marT="9525"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dirty="0">
                          <a:solidFill>
                            <a:schemeClr val="bg1"/>
                          </a:solidFill>
                          <a:effectLst/>
                          <a:latin typeface="Open Sans" panose="020B0606030504020204" pitchFamily="34" charset="0"/>
                        </a:rPr>
                        <a:t>ENG</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AUS</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AUS</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AUS 70</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WAL 70</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en-AU" sz="1100" b="1" i="0" u="none" strike="noStrike">
                        <a:solidFill>
                          <a:srgbClr val="000000"/>
                        </a:solidFill>
                        <a:effectLst/>
                        <a:latin typeface="Open Sans" panose="020B0606030504020204" pitchFamily="34" charset="0"/>
                      </a:endParaRPr>
                    </a:p>
                  </a:txBody>
                  <a:tcPr marL="9525" marR="9525" marT="9525" marB="0" anchor="b">
                    <a:lnL w="19050" cap="flat" cmpd="sng" algn="ctr">
                      <a:solidFill>
                        <a:srgbClr val="FF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20018534"/>
                  </a:ext>
                </a:extLst>
              </a:tr>
              <a:tr h="225205">
                <a:tc>
                  <a:txBody>
                    <a:bodyPr/>
                    <a:lstStyle/>
                    <a:p>
                      <a:pPr algn="l" fontAlgn="b"/>
                      <a:r>
                        <a:rPr lang="en-AU" sz="1100" b="1" i="0" u="none" strike="noStrike">
                          <a:solidFill>
                            <a:srgbClr val="000000"/>
                          </a:solidFill>
                          <a:effectLst/>
                          <a:latin typeface="Open Sans" panose="020B0606030504020204" pitchFamily="34" charset="0"/>
                        </a:rPr>
                        <a:t> </a:t>
                      </a:r>
                    </a:p>
                  </a:txBody>
                  <a:tcPr marL="9525" marR="9525" marT="9525"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dirty="0">
                          <a:solidFill>
                            <a:schemeClr val="bg1"/>
                          </a:solidFill>
                          <a:effectLst/>
                          <a:latin typeface="Open Sans" panose="020B0606030504020204" pitchFamily="34" charset="0"/>
                        </a:rPr>
                        <a:t>JPN</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dirty="0">
                          <a:solidFill>
                            <a:schemeClr val="bg1"/>
                          </a:solidFill>
                          <a:effectLst/>
                          <a:latin typeface="Open Sans" panose="020B0606030504020204" pitchFamily="34" charset="0"/>
                        </a:rPr>
                        <a:t>SCO</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JPN</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JPN 70</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RSA 70</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en-AU" sz="1100" b="1" i="0" u="none" strike="noStrike">
                        <a:solidFill>
                          <a:srgbClr val="FF0000"/>
                        </a:solidFill>
                        <a:effectLst/>
                        <a:latin typeface="Open Sans" panose="020B0606030504020204" pitchFamily="34" charset="0"/>
                      </a:endParaRPr>
                    </a:p>
                  </a:txBody>
                  <a:tcPr marL="9525" marR="9525" marT="9525" marB="0" anchor="b">
                    <a:lnL w="19050" cap="flat" cmpd="sng" algn="ctr">
                      <a:solidFill>
                        <a:srgbClr val="FF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996990752"/>
                  </a:ext>
                </a:extLst>
              </a:tr>
              <a:tr h="225205">
                <a:tc>
                  <a:txBody>
                    <a:bodyPr/>
                    <a:lstStyle/>
                    <a:p>
                      <a:pPr algn="l" fontAlgn="b"/>
                      <a:r>
                        <a:rPr lang="en-AU" sz="1100" b="1" i="0" u="none" strike="noStrike">
                          <a:solidFill>
                            <a:srgbClr val="000000"/>
                          </a:solidFill>
                          <a:effectLst/>
                          <a:latin typeface="Open Sans" panose="020B0606030504020204" pitchFamily="34" charset="0"/>
                        </a:rPr>
                        <a:t> </a:t>
                      </a:r>
                    </a:p>
                  </a:txBody>
                  <a:tcPr marL="9525" marR="9525" marT="9525"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dirty="0">
                          <a:solidFill>
                            <a:schemeClr val="bg1"/>
                          </a:solidFill>
                          <a:effectLst/>
                          <a:latin typeface="Open Sans" panose="020B0606030504020204" pitchFamily="34" charset="0"/>
                        </a:rPr>
                        <a:t>RSA</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dirty="0">
                          <a:solidFill>
                            <a:schemeClr val="bg1"/>
                          </a:solidFill>
                          <a:effectLst/>
                          <a:latin typeface="Open Sans" panose="020B0606030504020204" pitchFamily="34" charset="0"/>
                        </a:rPr>
                        <a:t>USA</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IRE</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SouthX SoM</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ALL 70 SoM</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en-AU" sz="1100" b="1" i="0" u="none" strike="noStrike">
                        <a:solidFill>
                          <a:srgbClr val="000000"/>
                        </a:solidFill>
                        <a:effectLst/>
                        <a:latin typeface="Open Sans" panose="020B0606030504020204" pitchFamily="34" charset="0"/>
                      </a:endParaRPr>
                    </a:p>
                  </a:txBody>
                  <a:tcPr marL="9525" marR="9525" marT="9525" marB="0" anchor="b">
                    <a:lnL w="19050" cap="flat" cmpd="sng" algn="ctr">
                      <a:solidFill>
                        <a:srgbClr val="FF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87481901"/>
                  </a:ext>
                </a:extLst>
              </a:tr>
              <a:tr h="225205">
                <a:tc>
                  <a:txBody>
                    <a:bodyPr/>
                    <a:lstStyle/>
                    <a:p>
                      <a:pPr algn="l" fontAlgn="b"/>
                      <a:r>
                        <a:rPr lang="en-AU" sz="1100" b="1" i="0" u="none" strike="noStrike">
                          <a:solidFill>
                            <a:srgbClr val="000000"/>
                          </a:solidFill>
                          <a:effectLst/>
                          <a:latin typeface="Open Sans" panose="020B0606030504020204" pitchFamily="34" charset="0"/>
                        </a:rPr>
                        <a:t> </a:t>
                      </a:r>
                    </a:p>
                  </a:txBody>
                  <a:tcPr marL="9525" marR="9525" marT="9525"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dirty="0">
                          <a:solidFill>
                            <a:schemeClr val="bg1"/>
                          </a:solidFill>
                          <a:effectLst/>
                          <a:latin typeface="Open Sans" panose="020B0606030504020204" pitchFamily="34" charset="0"/>
                        </a:rPr>
                        <a:t>ITA</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SGP</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RSA</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JPN 75</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JPN 70 SoM</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en-AU" sz="1100" b="1" i="0" u="none" strike="noStrike">
                        <a:solidFill>
                          <a:srgbClr val="000000"/>
                        </a:solidFill>
                        <a:effectLst/>
                        <a:latin typeface="Open Sans" panose="020B0606030504020204" pitchFamily="34" charset="0"/>
                      </a:endParaRPr>
                    </a:p>
                  </a:txBody>
                  <a:tcPr marL="9525" marR="9525" marT="9525" marB="0" anchor="b">
                    <a:lnL w="19050" cap="flat" cmpd="sng" algn="ctr">
                      <a:solidFill>
                        <a:srgbClr val="FF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09791686"/>
                  </a:ext>
                </a:extLst>
              </a:tr>
              <a:tr h="225205">
                <a:tc>
                  <a:txBody>
                    <a:bodyPr/>
                    <a:lstStyle/>
                    <a:p>
                      <a:pPr algn="l" fontAlgn="b"/>
                      <a:r>
                        <a:rPr lang="en-AU" sz="1100" b="1" i="0" u="none" strike="noStrike">
                          <a:solidFill>
                            <a:srgbClr val="000000"/>
                          </a:solidFill>
                          <a:effectLst/>
                          <a:latin typeface="Open Sans" panose="020B0606030504020204" pitchFamily="34" charset="0"/>
                        </a:rPr>
                        <a:t> </a:t>
                      </a:r>
                    </a:p>
                  </a:txBody>
                  <a:tcPr marL="9525" marR="9525" marT="9525"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dirty="0">
                          <a:solidFill>
                            <a:schemeClr val="bg1"/>
                          </a:solidFill>
                          <a:effectLst/>
                          <a:latin typeface="Open Sans" panose="020B0606030504020204" pitchFamily="34" charset="0"/>
                        </a:rPr>
                        <a:t>CAN</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dirty="0">
                          <a:solidFill>
                            <a:schemeClr val="bg1"/>
                          </a:solidFill>
                          <a:effectLst/>
                          <a:latin typeface="Open Sans" panose="020B0606030504020204" pitchFamily="34" charset="0"/>
                        </a:rPr>
                        <a:t>MAS</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USA</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en-AU" sz="1100" b="1" i="0" u="none" strike="noStrike">
                        <a:solidFill>
                          <a:srgbClr val="000000"/>
                        </a:solidFill>
                        <a:effectLst/>
                        <a:latin typeface="Open Sans" panose="020B0606030504020204" pitchFamily="34" charset="0"/>
                      </a:endParaRPr>
                    </a:p>
                  </a:txBody>
                  <a:tcPr marL="9525" marR="9525" marT="9525" marB="0" anchor="b">
                    <a:lnL w="19050" cap="flat" cmpd="sng" algn="ctr">
                      <a:solidFill>
                        <a:srgbClr val="FF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49076891"/>
                  </a:ext>
                </a:extLst>
              </a:tr>
              <a:tr h="225205">
                <a:tc>
                  <a:txBody>
                    <a:bodyPr/>
                    <a:lstStyle/>
                    <a:p>
                      <a:pPr algn="l" fontAlgn="b"/>
                      <a:r>
                        <a:rPr lang="en-AU" sz="1100" b="1" i="0" u="none" strike="noStrike">
                          <a:solidFill>
                            <a:srgbClr val="000000"/>
                          </a:solidFill>
                          <a:effectLst/>
                          <a:latin typeface="Open Sans" panose="020B0606030504020204" pitchFamily="34" charset="0"/>
                        </a:rPr>
                        <a:t> </a:t>
                      </a:r>
                    </a:p>
                  </a:txBody>
                  <a:tcPr marL="9525" marR="9525" marT="9525"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dirty="0">
                          <a:solidFill>
                            <a:schemeClr val="bg1"/>
                          </a:solidFill>
                          <a:effectLst/>
                          <a:latin typeface="Open Sans" panose="020B0606030504020204" pitchFamily="34" charset="0"/>
                        </a:rPr>
                        <a:t>JPN SoM</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dirty="0">
                          <a:solidFill>
                            <a:schemeClr val="bg1"/>
                          </a:solidFill>
                          <a:effectLst/>
                          <a:latin typeface="Open Sans" panose="020B0606030504020204" pitchFamily="34" charset="0"/>
                        </a:rPr>
                        <a:t>SouthX SoM</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dirty="0">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dirty="0">
                          <a:solidFill>
                            <a:schemeClr val="bg1"/>
                          </a:solidFill>
                          <a:effectLst/>
                          <a:latin typeface="Open Sans" panose="020B0606030504020204" pitchFamily="34" charset="0"/>
                        </a:rPr>
                        <a:t>MAS</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en-AU" sz="1100" b="1" i="0" u="none" strike="noStrike">
                        <a:solidFill>
                          <a:srgbClr val="000000"/>
                        </a:solidFill>
                        <a:effectLst/>
                        <a:latin typeface="Open Sans" panose="020B0606030504020204" pitchFamily="34" charset="0"/>
                      </a:endParaRPr>
                    </a:p>
                  </a:txBody>
                  <a:tcPr marL="9525" marR="9525" marT="9525" marB="0" anchor="b">
                    <a:lnL w="19050" cap="flat" cmpd="sng" algn="ctr">
                      <a:solidFill>
                        <a:srgbClr val="FF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84375306"/>
                  </a:ext>
                </a:extLst>
              </a:tr>
              <a:tr h="225205">
                <a:tc>
                  <a:txBody>
                    <a:bodyPr/>
                    <a:lstStyle/>
                    <a:p>
                      <a:pPr algn="l" fontAlgn="b"/>
                      <a:r>
                        <a:rPr lang="en-AU" sz="1100" b="1" i="0" u="none" strike="noStrike">
                          <a:solidFill>
                            <a:srgbClr val="000000"/>
                          </a:solidFill>
                          <a:effectLst/>
                          <a:latin typeface="Open Sans" panose="020B0606030504020204" pitchFamily="34" charset="0"/>
                        </a:rPr>
                        <a:t> </a:t>
                      </a:r>
                    </a:p>
                  </a:txBody>
                  <a:tcPr marL="9525" marR="9525" marT="9525"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dirty="0">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dirty="0">
                          <a:solidFill>
                            <a:schemeClr val="bg1"/>
                          </a:solidFill>
                          <a:effectLst/>
                          <a:latin typeface="Open Sans" panose="020B0606030504020204" pitchFamily="34" charset="0"/>
                        </a:rPr>
                        <a:t>SouthX SoM</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1200" b="1" i="0" u="none" strike="noStrike" dirty="0">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l" fontAlgn="b"/>
                      <a:endParaRPr lang="en-AU" sz="1100" b="1" i="0" u="none" strike="noStrike">
                        <a:solidFill>
                          <a:srgbClr val="000000"/>
                        </a:solidFill>
                        <a:effectLst/>
                        <a:latin typeface="Open Sans" panose="020B0606030504020204" pitchFamily="34" charset="0"/>
                      </a:endParaRPr>
                    </a:p>
                  </a:txBody>
                  <a:tcPr marL="9525" marR="9525" marT="9525" marB="0" anchor="b">
                    <a:lnL w="19050" cap="flat" cmpd="sng" algn="ctr">
                      <a:solidFill>
                        <a:srgbClr val="FF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142961974"/>
                  </a:ext>
                </a:extLst>
              </a:tr>
              <a:tr h="186191">
                <a:tc>
                  <a:txBody>
                    <a:bodyPr/>
                    <a:lstStyle/>
                    <a:p>
                      <a:pPr algn="l" fontAlgn="b"/>
                      <a:r>
                        <a:rPr lang="en-AU" sz="1100" b="1" i="0" u="none" strike="noStrike">
                          <a:solidFill>
                            <a:srgbClr val="000000"/>
                          </a:solidFill>
                          <a:effectLst/>
                          <a:latin typeface="Open Sans" panose="020B0606030504020204" pitchFamily="34" charset="0"/>
                        </a:rPr>
                        <a:t> </a:t>
                      </a:r>
                    </a:p>
                  </a:txBody>
                  <a:tcPr marL="9525" marR="9525" marT="9525" marB="0" anchor="b">
                    <a:lnL>
                      <a:noFill/>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9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a:txBody>
                    <a:bodyPr/>
                    <a:lstStyle/>
                    <a:p>
                      <a:pPr algn="ctr" fontAlgn="ctr"/>
                      <a:r>
                        <a:rPr lang="en-AU" sz="9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900" b="1" i="0" u="none" strike="noStrike" dirty="0">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a:txBody>
                    <a:bodyPr/>
                    <a:lstStyle/>
                    <a:p>
                      <a:pPr algn="ctr" fontAlgn="ctr"/>
                      <a:r>
                        <a:rPr lang="en-AU" sz="9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900" b="1" i="0" u="none" strike="noStrike" dirty="0">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a:txBody>
                    <a:bodyPr/>
                    <a:lstStyle/>
                    <a:p>
                      <a:pPr algn="ctr" fontAlgn="ctr"/>
                      <a:r>
                        <a:rPr lang="en-AU" sz="9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900" b="1" i="0" u="none" strike="noStrike" dirty="0">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a:txBody>
                    <a:bodyPr/>
                    <a:lstStyle/>
                    <a:p>
                      <a:pPr algn="ctr" fontAlgn="ctr"/>
                      <a:r>
                        <a:rPr lang="en-AU" sz="900" b="1" i="0" u="none" strike="noStrike">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a:noFill/>
                    </a:lnB>
                  </a:tcPr>
                </a:tc>
                <a:tc>
                  <a:txBody>
                    <a:bodyPr/>
                    <a:lstStyle/>
                    <a:p>
                      <a:pPr algn="ctr" fontAlgn="ctr"/>
                      <a:r>
                        <a:rPr lang="en-AU" sz="900" b="1" i="0" u="none" strike="noStrike" dirty="0">
                          <a:solidFill>
                            <a:schemeClr val="bg1"/>
                          </a:solidFill>
                          <a:effectLst/>
                          <a:latin typeface="Open Sans" panose="020B0606030504020204" pitchFamily="34" charset="0"/>
                        </a:rPr>
                        <a:t> </a:t>
                      </a:r>
                    </a:p>
                  </a:txBody>
                  <a:tcPr marL="9525" marR="9525" marT="9525" marB="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a:noFill/>
                    </a:lnT>
                    <a:lnB w="19050" cap="flat" cmpd="sng" algn="ctr">
                      <a:solidFill>
                        <a:srgbClr val="FF0000"/>
                      </a:solidFill>
                      <a:prstDash val="solid"/>
                      <a:round/>
                      <a:headEnd type="none" w="med" len="med"/>
                      <a:tailEnd type="none" w="med" len="med"/>
                    </a:lnB>
                  </a:tcPr>
                </a:tc>
                <a:tc>
                  <a:txBody>
                    <a:bodyPr/>
                    <a:lstStyle/>
                    <a:p>
                      <a:pPr algn="l" fontAlgn="b"/>
                      <a:endParaRPr lang="en-AU" sz="1100" b="1" i="0" u="none" strike="noStrike">
                        <a:solidFill>
                          <a:srgbClr val="000000"/>
                        </a:solidFill>
                        <a:effectLst/>
                        <a:latin typeface="Open Sans" panose="020B0606030504020204" pitchFamily="34" charset="0"/>
                      </a:endParaRPr>
                    </a:p>
                  </a:txBody>
                  <a:tcPr marL="9525" marR="9525" marT="9525" marB="0" anchor="b">
                    <a:lnL w="19050" cap="flat" cmpd="sng" algn="ctr">
                      <a:solidFill>
                        <a:srgbClr val="FF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815113454"/>
                  </a:ext>
                </a:extLst>
              </a:tr>
              <a:tr h="190401">
                <a:tc>
                  <a:txBody>
                    <a:bodyPr/>
                    <a:lstStyle/>
                    <a:p>
                      <a:pPr algn="l" fontAlgn="b"/>
                      <a:endParaRPr lang="en-AU" sz="1100" b="1" i="0" u="none" strike="noStrike">
                        <a:solidFill>
                          <a:srgbClr val="000000"/>
                        </a:solidFill>
                        <a:effectLst/>
                        <a:latin typeface="Open Sans" panose="020B0606030504020204" pitchFamily="34" charset="0"/>
                      </a:endParaRPr>
                    </a:p>
                  </a:txBody>
                  <a:tcPr marL="9525" marR="9525" marT="9525" marB="0" anchor="b">
                    <a:lnL>
                      <a:noFill/>
                    </a:lnL>
                    <a:lnR>
                      <a:noFill/>
                    </a:lnR>
                    <a:lnT>
                      <a:noFill/>
                    </a:lnT>
                    <a:lnB>
                      <a:noFill/>
                    </a:lnB>
                  </a:tcPr>
                </a:tc>
                <a:tc>
                  <a:txBody>
                    <a:bodyPr/>
                    <a:lstStyle/>
                    <a:p>
                      <a:pPr algn="ctr" fontAlgn="ctr"/>
                      <a:endParaRPr lang="en-AU" sz="1100" b="1" i="0" u="none" strike="noStrike">
                        <a:solidFill>
                          <a:srgbClr val="000000"/>
                        </a:solidFill>
                        <a:effectLst/>
                        <a:latin typeface="Open Sans" panose="020B0606030504020204" pitchFamily="34" charset="0"/>
                      </a:endParaRPr>
                    </a:p>
                  </a:txBody>
                  <a:tcPr marL="9525" marR="9525" marT="9525" marB="0" anchor="ctr">
                    <a:lnL>
                      <a:noFill/>
                    </a:lnL>
                    <a:lnR>
                      <a:noFill/>
                    </a:lnR>
                    <a:lnT w="19050" cap="flat" cmpd="sng" algn="ctr">
                      <a:solidFill>
                        <a:srgbClr val="FF0000"/>
                      </a:solidFill>
                      <a:prstDash val="solid"/>
                      <a:round/>
                      <a:headEnd type="none" w="med" len="med"/>
                      <a:tailEnd type="none" w="med" len="med"/>
                    </a:lnT>
                    <a:lnB>
                      <a:noFill/>
                    </a:lnB>
                  </a:tcPr>
                </a:tc>
                <a:tc>
                  <a:txBody>
                    <a:bodyPr/>
                    <a:lstStyle/>
                    <a:p>
                      <a:pPr algn="ctr" fontAlgn="ctr"/>
                      <a:endParaRPr lang="en-AU" sz="1100" b="1" i="0" u="none" strike="noStrike">
                        <a:solidFill>
                          <a:srgbClr val="000000"/>
                        </a:solidFill>
                        <a:effectLst/>
                        <a:latin typeface="Open Sans" panose="020B0606030504020204" pitchFamily="34" charset="0"/>
                      </a:endParaRPr>
                    </a:p>
                  </a:txBody>
                  <a:tcPr marL="9525" marR="9525" marT="9525" marB="0" anchor="ctr">
                    <a:lnL>
                      <a:noFill/>
                    </a:lnL>
                    <a:lnR>
                      <a:noFill/>
                    </a:lnR>
                    <a:lnT>
                      <a:noFill/>
                    </a:lnT>
                    <a:lnB>
                      <a:noFill/>
                    </a:lnB>
                  </a:tcPr>
                </a:tc>
                <a:tc>
                  <a:txBody>
                    <a:bodyPr/>
                    <a:lstStyle/>
                    <a:p>
                      <a:pPr algn="ctr" fontAlgn="ctr"/>
                      <a:r>
                        <a:rPr lang="en-AU" sz="1100" b="1" i="0" u="none" strike="noStrike">
                          <a:solidFill>
                            <a:srgbClr val="000000"/>
                          </a:solidFill>
                          <a:effectLst/>
                          <a:latin typeface="Open Sans" panose="020B0606030504020204" pitchFamily="34" charset="0"/>
                        </a:rPr>
                        <a:t> </a:t>
                      </a:r>
                    </a:p>
                  </a:txBody>
                  <a:tcPr marL="9525" marR="9525" marT="9525" marB="0" anchor="ctr">
                    <a:lnL>
                      <a:noFill/>
                    </a:lnL>
                    <a:lnR>
                      <a:noFill/>
                    </a:lnR>
                    <a:lnT w="19050" cap="flat" cmpd="sng" algn="ctr">
                      <a:solidFill>
                        <a:srgbClr val="FF0000"/>
                      </a:solidFill>
                      <a:prstDash val="solid"/>
                      <a:round/>
                      <a:headEnd type="none" w="med" len="med"/>
                      <a:tailEnd type="none" w="med" len="med"/>
                    </a:lnT>
                    <a:lnB>
                      <a:noFill/>
                    </a:lnB>
                  </a:tcPr>
                </a:tc>
                <a:tc>
                  <a:txBody>
                    <a:bodyPr/>
                    <a:lstStyle/>
                    <a:p>
                      <a:pPr algn="ctr" fontAlgn="ctr"/>
                      <a:endParaRPr lang="en-AU" sz="1100" b="1" i="0" u="none" strike="noStrike">
                        <a:solidFill>
                          <a:srgbClr val="000000"/>
                        </a:solidFill>
                        <a:effectLst/>
                        <a:latin typeface="Open Sans" panose="020B0606030504020204" pitchFamily="34" charset="0"/>
                      </a:endParaRPr>
                    </a:p>
                  </a:txBody>
                  <a:tcPr marL="9525" marR="9525" marT="9525" marB="0" anchor="ctr">
                    <a:lnL>
                      <a:noFill/>
                    </a:lnL>
                    <a:lnR>
                      <a:noFill/>
                    </a:lnR>
                    <a:lnT>
                      <a:noFill/>
                    </a:lnT>
                    <a:lnB>
                      <a:noFill/>
                    </a:lnB>
                  </a:tcPr>
                </a:tc>
                <a:tc>
                  <a:txBody>
                    <a:bodyPr/>
                    <a:lstStyle/>
                    <a:p>
                      <a:pPr algn="ctr" fontAlgn="ctr"/>
                      <a:endParaRPr lang="en-AU" sz="1100" b="1" i="0" u="none" strike="noStrike">
                        <a:solidFill>
                          <a:srgbClr val="000000"/>
                        </a:solidFill>
                        <a:effectLst/>
                        <a:latin typeface="Open Sans" panose="020B0606030504020204" pitchFamily="34" charset="0"/>
                      </a:endParaRPr>
                    </a:p>
                  </a:txBody>
                  <a:tcPr marL="9525" marR="9525" marT="9525" marB="0" anchor="ctr">
                    <a:lnL>
                      <a:noFill/>
                    </a:lnL>
                    <a:lnR>
                      <a:noFill/>
                    </a:lnR>
                    <a:lnT w="19050" cap="flat" cmpd="sng" algn="ctr">
                      <a:solidFill>
                        <a:srgbClr val="FF0000"/>
                      </a:solidFill>
                      <a:prstDash val="solid"/>
                      <a:round/>
                      <a:headEnd type="none" w="med" len="med"/>
                      <a:tailEnd type="none" w="med" len="med"/>
                    </a:lnT>
                    <a:lnB>
                      <a:noFill/>
                    </a:lnB>
                  </a:tcPr>
                </a:tc>
                <a:tc>
                  <a:txBody>
                    <a:bodyPr/>
                    <a:lstStyle/>
                    <a:p>
                      <a:pPr algn="ctr" fontAlgn="ctr"/>
                      <a:endParaRPr lang="en-AU" sz="1100" b="1" i="0" u="none" strike="noStrike">
                        <a:solidFill>
                          <a:srgbClr val="000000"/>
                        </a:solidFill>
                        <a:effectLst/>
                        <a:latin typeface="Open Sans" panose="020B0606030504020204" pitchFamily="34" charset="0"/>
                      </a:endParaRPr>
                    </a:p>
                  </a:txBody>
                  <a:tcPr marL="9525" marR="9525" marT="9525" marB="0" anchor="ctr">
                    <a:lnL>
                      <a:noFill/>
                    </a:lnL>
                    <a:lnR>
                      <a:noFill/>
                    </a:lnR>
                    <a:lnT>
                      <a:noFill/>
                    </a:lnT>
                    <a:lnB>
                      <a:noFill/>
                    </a:lnB>
                  </a:tcPr>
                </a:tc>
                <a:tc>
                  <a:txBody>
                    <a:bodyPr/>
                    <a:lstStyle/>
                    <a:p>
                      <a:pPr algn="ctr" fontAlgn="ctr"/>
                      <a:endParaRPr lang="en-AU" sz="1100" b="1" i="0" u="none" strike="noStrike" dirty="0">
                        <a:solidFill>
                          <a:srgbClr val="000000"/>
                        </a:solidFill>
                        <a:effectLst/>
                        <a:latin typeface="Open Sans" panose="020B0606030504020204" pitchFamily="34" charset="0"/>
                      </a:endParaRPr>
                    </a:p>
                  </a:txBody>
                  <a:tcPr marL="9525" marR="9525" marT="9525" marB="0" anchor="ctr">
                    <a:lnL>
                      <a:noFill/>
                    </a:lnL>
                    <a:lnR>
                      <a:noFill/>
                    </a:lnR>
                    <a:lnT w="19050" cap="flat" cmpd="sng" algn="ctr">
                      <a:solidFill>
                        <a:srgbClr val="FF0000"/>
                      </a:solidFill>
                      <a:prstDash val="solid"/>
                      <a:round/>
                      <a:headEnd type="none" w="med" len="med"/>
                      <a:tailEnd type="none" w="med" len="med"/>
                    </a:lnT>
                    <a:lnB>
                      <a:noFill/>
                    </a:lnB>
                  </a:tcPr>
                </a:tc>
                <a:tc>
                  <a:txBody>
                    <a:bodyPr/>
                    <a:lstStyle/>
                    <a:p>
                      <a:pPr algn="ctr" fontAlgn="ctr"/>
                      <a:endParaRPr lang="en-AU" sz="1100" b="1" i="0" u="none" strike="noStrike" dirty="0">
                        <a:solidFill>
                          <a:srgbClr val="000000"/>
                        </a:solidFill>
                        <a:effectLst/>
                        <a:latin typeface="Open Sans" panose="020B0606030504020204" pitchFamily="34" charset="0"/>
                      </a:endParaRPr>
                    </a:p>
                  </a:txBody>
                  <a:tcPr marL="9525" marR="9525" marT="9525" marB="0" anchor="ctr">
                    <a:lnL>
                      <a:noFill/>
                    </a:lnL>
                    <a:lnR>
                      <a:noFill/>
                    </a:lnR>
                    <a:lnT>
                      <a:noFill/>
                    </a:lnT>
                    <a:lnB>
                      <a:noFill/>
                    </a:lnB>
                  </a:tcPr>
                </a:tc>
                <a:tc>
                  <a:txBody>
                    <a:bodyPr/>
                    <a:lstStyle/>
                    <a:p>
                      <a:pPr algn="ctr" fontAlgn="ctr"/>
                      <a:endParaRPr lang="en-AU" sz="1100" b="1" i="0" u="none" strike="noStrike" dirty="0">
                        <a:solidFill>
                          <a:srgbClr val="000000"/>
                        </a:solidFill>
                        <a:effectLst/>
                        <a:latin typeface="Open Sans" panose="020B0606030504020204" pitchFamily="34" charset="0"/>
                      </a:endParaRPr>
                    </a:p>
                  </a:txBody>
                  <a:tcPr marL="9525" marR="9525" marT="9525" marB="0" anchor="ctr">
                    <a:lnL>
                      <a:noFill/>
                    </a:lnL>
                    <a:lnR>
                      <a:noFill/>
                    </a:lnR>
                    <a:lnT w="19050" cap="flat" cmpd="sng" algn="ctr">
                      <a:solidFill>
                        <a:srgbClr val="FF0000"/>
                      </a:solidFill>
                      <a:prstDash val="solid"/>
                      <a:round/>
                      <a:headEnd type="none" w="med" len="med"/>
                      <a:tailEnd type="none" w="med" len="med"/>
                    </a:lnT>
                    <a:lnB>
                      <a:noFill/>
                    </a:lnB>
                  </a:tcPr>
                </a:tc>
                <a:tc>
                  <a:txBody>
                    <a:bodyPr/>
                    <a:lstStyle/>
                    <a:p>
                      <a:pPr algn="l" fontAlgn="b"/>
                      <a:endParaRPr lang="en-AU" sz="1100" b="1" i="0" u="none" strike="noStrike" dirty="0">
                        <a:solidFill>
                          <a:srgbClr val="000000"/>
                        </a:solidFill>
                        <a:effectLst/>
                        <a:latin typeface="Open Sans" panose="020B0606030504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829158755"/>
                  </a:ext>
                </a:extLst>
              </a:tr>
            </a:tbl>
          </a:graphicData>
        </a:graphic>
      </p:graphicFrame>
      <p:pic>
        <p:nvPicPr>
          <p:cNvPr id="17" name="Picture 16" descr="Diagram&#10;&#10;Description automatically generated with medium confidence">
            <a:extLst>
              <a:ext uri="{FF2B5EF4-FFF2-40B4-BE49-F238E27FC236}">
                <a16:creationId xmlns:a16="http://schemas.microsoft.com/office/drawing/2014/main" id="{57F33CF0-9935-D271-B13F-6E71E92FA2E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2275" y="2330450"/>
            <a:ext cx="1600825" cy="2133600"/>
          </a:xfrm>
          <a:prstGeom prst="rect">
            <a:avLst/>
          </a:prstGeom>
        </p:spPr>
      </p:pic>
    </p:spTree>
    <p:extLst>
      <p:ext uri="{BB962C8B-B14F-4D97-AF65-F5344CB8AC3E}">
        <p14:creationId xmlns:p14="http://schemas.microsoft.com/office/powerpoint/2010/main" val="3093805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2A6E14-EAF2-2ED7-29A0-6F935F4AF314}"/>
              </a:ext>
            </a:extLst>
          </p:cNvPr>
          <p:cNvSpPr txBox="1"/>
          <p:nvPr/>
        </p:nvSpPr>
        <p:spPr>
          <a:xfrm>
            <a:off x="165100" y="273050"/>
            <a:ext cx="5346914" cy="461665"/>
          </a:xfrm>
          <a:prstGeom prst="rect">
            <a:avLst/>
          </a:prstGeom>
          <a:noFill/>
        </p:spPr>
        <p:txBody>
          <a:bodyPr wrap="square">
            <a:spAutoFit/>
          </a:bodyPr>
          <a:lstStyle/>
          <a:p>
            <a:pPr marL="128905" marR="0" lvl="0" indent="0" algn="l" defTabSz="914400" rtl="0" eaLnBrk="1" fontAlgn="auto" latinLnBrk="0" hangingPunct="1">
              <a:lnSpc>
                <a:spcPct val="100000"/>
              </a:lnSpc>
              <a:spcBef>
                <a:spcPts val="100"/>
              </a:spcBef>
              <a:spcAft>
                <a:spcPts val="0"/>
              </a:spcAft>
              <a:buClrTx/>
              <a:buSzTx/>
              <a:buFontTx/>
              <a:buNone/>
              <a:tabLst/>
              <a:defRPr/>
            </a:pPr>
            <a:r>
              <a:rPr kumimoji="0" lang="en-AU" sz="2400" b="1" i="0" u="none" strike="noStrike" kern="1200" cap="none" spc="-1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COMPETITION &amp; TRAINING - 3</a:t>
            </a:r>
          </a:p>
        </p:txBody>
      </p:sp>
      <p:sp>
        <p:nvSpPr>
          <p:cNvPr id="5" name="object 5">
            <a:extLst>
              <a:ext uri="{FF2B5EF4-FFF2-40B4-BE49-F238E27FC236}">
                <a16:creationId xmlns:a16="http://schemas.microsoft.com/office/drawing/2014/main" id="{8D0F074B-61EC-41A5-A335-F5598037AD6F}"/>
              </a:ext>
            </a:extLst>
          </p:cNvPr>
          <p:cNvSpPr txBox="1"/>
          <p:nvPr/>
        </p:nvSpPr>
        <p:spPr>
          <a:xfrm>
            <a:off x="516301" y="1334323"/>
            <a:ext cx="4644512" cy="1713290"/>
          </a:xfrm>
          <a:prstGeom prst="rect">
            <a:avLst/>
          </a:prstGeom>
        </p:spPr>
        <p:txBody>
          <a:bodyPr vert="horz" wrap="square" lIns="0" tIns="12700" rIns="0" bIns="0" rtlCol="0">
            <a:spAutoFit/>
          </a:bodyPr>
          <a:lstStyle/>
          <a:p>
            <a:pPr marL="12700">
              <a:lnSpc>
                <a:spcPct val="100000"/>
              </a:lnSpc>
              <a:spcBef>
                <a:spcPts val="100"/>
              </a:spcBef>
            </a:pP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Competition</a:t>
            </a:r>
            <a:r>
              <a:rPr lang="en-US" sz="1600" b="1" spc="-2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600" b="1" spc="-10" dirty="0">
                <a:solidFill>
                  <a:schemeClr val="bg1"/>
                </a:solidFill>
                <a:latin typeface="Open Sans" panose="020B0606030504020204" pitchFamily="34" charset="0"/>
                <a:ea typeface="Open Sans" panose="020B0606030504020204" pitchFamily="34" charset="0"/>
                <a:cs typeface="Open Sans" panose="020B0606030504020204" pitchFamily="34" charset="0"/>
              </a:rPr>
              <a:t>Format</a:t>
            </a:r>
          </a:p>
          <a:p>
            <a:pPr marL="12700">
              <a:lnSpc>
                <a:spcPct val="100000"/>
              </a:lnSpc>
              <a:spcBef>
                <a:spcPts val="100"/>
              </a:spcBef>
            </a:pPr>
            <a:endParaRPr lang="en-US" sz="400" dirty="0">
              <a:solidFill>
                <a:srgbClr val="FFFF00"/>
              </a:solidFill>
              <a:latin typeface="Arial"/>
              <a:cs typeface="Arial"/>
            </a:endParaRPr>
          </a:p>
          <a:p>
            <a:pPr marL="12700">
              <a:lnSpc>
                <a:spcPct val="100000"/>
              </a:lnSpc>
              <a:spcBef>
                <a:spcPts val="100"/>
              </a:spcBef>
            </a:pPr>
            <a:r>
              <a:rPr lang="en-US" sz="1400" dirty="0">
                <a:solidFill>
                  <a:srgbClr val="FFFF00"/>
                </a:solidFill>
                <a:latin typeface="Arial"/>
                <a:cs typeface="Arial"/>
              </a:rPr>
              <a:t>The</a:t>
            </a:r>
            <a:r>
              <a:rPr lang="en-US" sz="1400" spc="-30" dirty="0">
                <a:solidFill>
                  <a:srgbClr val="FFFF00"/>
                </a:solidFill>
                <a:latin typeface="Arial"/>
                <a:cs typeface="Arial"/>
              </a:rPr>
              <a:t> </a:t>
            </a:r>
            <a:r>
              <a:rPr lang="en-US" sz="1400" dirty="0">
                <a:solidFill>
                  <a:srgbClr val="FFFF00"/>
                </a:solidFill>
                <a:latin typeface="Arial"/>
                <a:cs typeface="Arial"/>
              </a:rPr>
              <a:t>match</a:t>
            </a:r>
            <a:r>
              <a:rPr lang="en-US" sz="1400" spc="-15" dirty="0">
                <a:solidFill>
                  <a:srgbClr val="FFFF00"/>
                </a:solidFill>
                <a:latin typeface="Arial"/>
                <a:cs typeface="Arial"/>
              </a:rPr>
              <a:t> </a:t>
            </a:r>
            <a:r>
              <a:rPr lang="en-US" sz="1400" dirty="0">
                <a:solidFill>
                  <a:srgbClr val="FFFF00"/>
                </a:solidFill>
                <a:latin typeface="Arial"/>
                <a:cs typeface="Arial"/>
              </a:rPr>
              <a:t>schedule</a:t>
            </a:r>
            <a:r>
              <a:rPr lang="en-US" sz="1400" spc="-20" dirty="0">
                <a:solidFill>
                  <a:srgbClr val="FFFF00"/>
                </a:solidFill>
                <a:latin typeface="Arial"/>
                <a:cs typeface="Arial"/>
              </a:rPr>
              <a:t> created </a:t>
            </a:r>
            <a:r>
              <a:rPr lang="en-US" sz="1400" dirty="0">
                <a:solidFill>
                  <a:srgbClr val="FFFF00"/>
                </a:solidFill>
                <a:latin typeface="Arial"/>
                <a:cs typeface="Arial"/>
              </a:rPr>
              <a:t>by</a:t>
            </a:r>
            <a:r>
              <a:rPr lang="en-US" sz="1400" spc="-20" dirty="0">
                <a:solidFill>
                  <a:srgbClr val="FFFF00"/>
                </a:solidFill>
                <a:latin typeface="Arial"/>
                <a:cs typeface="Arial"/>
              </a:rPr>
              <a:t> </a:t>
            </a:r>
            <a:r>
              <a:rPr lang="en-US" sz="1400" dirty="0">
                <a:solidFill>
                  <a:srgbClr val="FFFF00"/>
                </a:solidFill>
                <a:latin typeface="Arial"/>
                <a:cs typeface="Arial"/>
              </a:rPr>
              <a:t>WMH</a:t>
            </a:r>
            <a:r>
              <a:rPr lang="en-US" sz="1400" spc="-15" dirty="0">
                <a:solidFill>
                  <a:srgbClr val="FFFF00"/>
                </a:solidFill>
                <a:latin typeface="Arial"/>
                <a:cs typeface="Arial"/>
              </a:rPr>
              <a:t> </a:t>
            </a:r>
            <a:r>
              <a:rPr lang="en-US" sz="1400" dirty="0">
                <a:solidFill>
                  <a:srgbClr val="FFFF00"/>
                </a:solidFill>
                <a:latin typeface="Arial"/>
                <a:cs typeface="Arial"/>
              </a:rPr>
              <a:t>and</a:t>
            </a:r>
            <a:r>
              <a:rPr lang="en-US" sz="1400" spc="-15" dirty="0">
                <a:solidFill>
                  <a:srgbClr val="FFFF00"/>
                </a:solidFill>
                <a:latin typeface="Arial"/>
                <a:cs typeface="Arial"/>
              </a:rPr>
              <a:t> </a:t>
            </a:r>
            <a:r>
              <a:rPr lang="en-US" sz="1400" dirty="0">
                <a:solidFill>
                  <a:srgbClr val="FFFF00"/>
                </a:solidFill>
                <a:latin typeface="Arial"/>
                <a:cs typeface="Arial"/>
              </a:rPr>
              <a:t>can</a:t>
            </a:r>
            <a:r>
              <a:rPr lang="en-US" sz="1400" spc="-15" dirty="0">
                <a:solidFill>
                  <a:srgbClr val="FFFF00"/>
                </a:solidFill>
                <a:latin typeface="Arial"/>
                <a:cs typeface="Arial"/>
              </a:rPr>
              <a:t> </a:t>
            </a:r>
            <a:r>
              <a:rPr lang="en-US" sz="1400" dirty="0">
                <a:solidFill>
                  <a:srgbClr val="FFFF00"/>
                </a:solidFill>
                <a:latin typeface="Arial"/>
                <a:cs typeface="Arial"/>
              </a:rPr>
              <a:t>be</a:t>
            </a:r>
            <a:r>
              <a:rPr lang="en-US" sz="1400" spc="-20" dirty="0">
                <a:solidFill>
                  <a:srgbClr val="FFFF00"/>
                </a:solidFill>
                <a:latin typeface="Arial"/>
                <a:cs typeface="Arial"/>
              </a:rPr>
              <a:t> </a:t>
            </a:r>
            <a:r>
              <a:rPr lang="en-US" sz="1400" dirty="0">
                <a:solidFill>
                  <a:srgbClr val="FFFF00"/>
                </a:solidFill>
                <a:latin typeface="Arial"/>
                <a:cs typeface="Arial"/>
              </a:rPr>
              <a:t>found</a:t>
            </a:r>
            <a:r>
              <a:rPr lang="en-US" sz="1400" spc="-15" dirty="0">
                <a:solidFill>
                  <a:srgbClr val="FFFF00"/>
                </a:solidFill>
                <a:latin typeface="Arial"/>
                <a:cs typeface="Arial"/>
              </a:rPr>
              <a:t> </a:t>
            </a:r>
            <a:r>
              <a:rPr lang="en-US" sz="1400" spc="-25" dirty="0">
                <a:solidFill>
                  <a:srgbClr val="FFFF00"/>
                </a:solidFill>
                <a:latin typeface="Arial"/>
                <a:cs typeface="Arial"/>
              </a:rPr>
              <a:t>at: </a:t>
            </a:r>
            <a:r>
              <a:rPr lang="en-US" sz="1400" spc="-25" dirty="0">
                <a:solidFill>
                  <a:schemeClr val="bg1"/>
                </a:solidFill>
                <a:latin typeface="Arial"/>
                <a:cs typeface="Arial"/>
                <a:hlinkClick r:id="rId2"/>
              </a:rPr>
              <a:t>https://drive.google.com/file/d/12HB9auG9JoOqCaOiK1JTG2ci_mgIOGRJ/view</a:t>
            </a:r>
            <a:r>
              <a:rPr lang="en-US" sz="1400" spc="-25" dirty="0">
                <a:solidFill>
                  <a:schemeClr val="bg1"/>
                </a:solidFill>
                <a:latin typeface="Arial"/>
                <a:cs typeface="Arial"/>
              </a:rPr>
              <a:t>  </a:t>
            </a:r>
          </a:p>
          <a:p>
            <a:pPr marL="12700">
              <a:lnSpc>
                <a:spcPct val="100000"/>
              </a:lnSpc>
              <a:spcBef>
                <a:spcPts val="100"/>
              </a:spcBef>
            </a:pPr>
            <a:r>
              <a:rPr lang="en-US" sz="1400" dirty="0">
                <a:solidFill>
                  <a:srgbClr val="FFFF00"/>
                </a:solidFill>
                <a:latin typeface="Arial"/>
                <a:cs typeface="Arial"/>
              </a:rPr>
              <a:t>The</a:t>
            </a:r>
            <a:r>
              <a:rPr lang="en-US" sz="1400" spc="-30" dirty="0">
                <a:solidFill>
                  <a:srgbClr val="FFFF00"/>
                </a:solidFill>
                <a:latin typeface="Arial"/>
                <a:cs typeface="Arial"/>
              </a:rPr>
              <a:t> </a:t>
            </a:r>
            <a:r>
              <a:rPr lang="en-US" sz="1400" dirty="0">
                <a:solidFill>
                  <a:srgbClr val="FFFF00"/>
                </a:solidFill>
                <a:latin typeface="Arial"/>
                <a:cs typeface="Arial"/>
              </a:rPr>
              <a:t>teams</a:t>
            </a:r>
            <a:r>
              <a:rPr lang="en-US" sz="1400" spc="-20" dirty="0">
                <a:solidFill>
                  <a:srgbClr val="FFFF00"/>
                </a:solidFill>
                <a:latin typeface="Arial"/>
                <a:cs typeface="Arial"/>
              </a:rPr>
              <a:t> </a:t>
            </a:r>
            <a:r>
              <a:rPr lang="en-US" sz="1400" dirty="0">
                <a:solidFill>
                  <a:srgbClr val="FFFF00"/>
                </a:solidFill>
                <a:latin typeface="Arial"/>
                <a:cs typeface="Arial"/>
              </a:rPr>
              <a:t>have</a:t>
            </a:r>
            <a:r>
              <a:rPr lang="en-US" sz="1400" spc="-15" dirty="0">
                <a:solidFill>
                  <a:srgbClr val="FFFF00"/>
                </a:solidFill>
                <a:latin typeface="Arial"/>
                <a:cs typeface="Arial"/>
              </a:rPr>
              <a:t> </a:t>
            </a:r>
            <a:r>
              <a:rPr lang="en-US" sz="1400" dirty="0">
                <a:solidFill>
                  <a:srgbClr val="FFFF00"/>
                </a:solidFill>
                <a:latin typeface="Arial"/>
                <a:cs typeface="Arial"/>
              </a:rPr>
              <a:t>been</a:t>
            </a:r>
            <a:r>
              <a:rPr lang="en-US" sz="1400" spc="-20" dirty="0">
                <a:solidFill>
                  <a:srgbClr val="FFFF00"/>
                </a:solidFill>
                <a:latin typeface="Arial"/>
                <a:cs typeface="Arial"/>
              </a:rPr>
              <a:t> allocated </a:t>
            </a:r>
            <a:r>
              <a:rPr lang="en-US" sz="1400" dirty="0">
                <a:solidFill>
                  <a:srgbClr val="FFFF00"/>
                </a:solidFill>
                <a:latin typeface="Arial"/>
                <a:cs typeface="Arial"/>
              </a:rPr>
              <a:t>to</a:t>
            </a:r>
            <a:r>
              <a:rPr lang="en-US" sz="1400" spc="-15" dirty="0">
                <a:solidFill>
                  <a:srgbClr val="FFFF00"/>
                </a:solidFill>
                <a:latin typeface="Arial"/>
                <a:cs typeface="Arial"/>
              </a:rPr>
              <a:t> several p</a:t>
            </a:r>
            <a:r>
              <a:rPr lang="en-US" sz="1400" dirty="0">
                <a:solidFill>
                  <a:srgbClr val="FFFF00"/>
                </a:solidFill>
                <a:latin typeface="Arial"/>
                <a:cs typeface="Arial"/>
              </a:rPr>
              <a:t>ools</a:t>
            </a:r>
            <a:r>
              <a:rPr lang="en-US" sz="1400" spc="-20" dirty="0">
                <a:solidFill>
                  <a:srgbClr val="FFFF00"/>
                </a:solidFill>
                <a:latin typeface="Arial"/>
                <a:cs typeface="Arial"/>
              </a:rPr>
              <a:t> </a:t>
            </a:r>
            <a:r>
              <a:rPr lang="en-US" sz="1400" dirty="0">
                <a:solidFill>
                  <a:srgbClr val="FFFF00"/>
                </a:solidFill>
                <a:latin typeface="Arial"/>
                <a:cs typeface="Arial"/>
              </a:rPr>
              <a:t>based</a:t>
            </a:r>
            <a:r>
              <a:rPr lang="en-US" sz="1400" spc="-15" dirty="0">
                <a:solidFill>
                  <a:srgbClr val="FFFF00"/>
                </a:solidFill>
                <a:latin typeface="Arial"/>
                <a:cs typeface="Arial"/>
              </a:rPr>
              <a:t> </a:t>
            </a:r>
            <a:r>
              <a:rPr lang="en-US" sz="1400" dirty="0">
                <a:solidFill>
                  <a:srgbClr val="FFFF00"/>
                </a:solidFill>
                <a:latin typeface="Arial"/>
                <a:cs typeface="Arial"/>
              </a:rPr>
              <a:t>on</a:t>
            </a:r>
            <a:r>
              <a:rPr lang="en-US" sz="1400" spc="-20" dirty="0">
                <a:solidFill>
                  <a:srgbClr val="FFFF00"/>
                </a:solidFill>
                <a:latin typeface="Arial"/>
                <a:cs typeface="Arial"/>
              </a:rPr>
              <a:t> </a:t>
            </a:r>
            <a:r>
              <a:rPr lang="en-US" sz="1400" dirty="0">
                <a:solidFill>
                  <a:srgbClr val="FFFF00"/>
                </a:solidFill>
                <a:latin typeface="Arial"/>
                <a:cs typeface="Arial"/>
              </a:rPr>
              <a:t>their</a:t>
            </a:r>
            <a:r>
              <a:rPr lang="en-US" sz="1400" spc="-20" dirty="0">
                <a:solidFill>
                  <a:srgbClr val="FFFF00"/>
                </a:solidFill>
                <a:latin typeface="Arial"/>
                <a:cs typeface="Arial"/>
              </a:rPr>
              <a:t> </a:t>
            </a:r>
            <a:r>
              <a:rPr lang="en-US" sz="1400" spc="-10" dirty="0">
                <a:solidFill>
                  <a:srgbClr val="FFFF00"/>
                </a:solidFill>
                <a:latin typeface="Arial"/>
                <a:cs typeface="Arial"/>
              </a:rPr>
              <a:t>seedings. </a:t>
            </a:r>
            <a:r>
              <a:rPr lang="en-US" sz="1400" dirty="0">
                <a:solidFill>
                  <a:srgbClr val="FFFF00"/>
                </a:solidFill>
                <a:latin typeface="Arial"/>
                <a:cs typeface="Arial"/>
              </a:rPr>
              <a:t>The</a:t>
            </a:r>
            <a:r>
              <a:rPr lang="en-US" sz="1400" spc="-30" dirty="0">
                <a:solidFill>
                  <a:srgbClr val="FFFF00"/>
                </a:solidFill>
                <a:latin typeface="Arial"/>
                <a:cs typeface="Arial"/>
              </a:rPr>
              <a:t> </a:t>
            </a:r>
            <a:r>
              <a:rPr lang="en-US" sz="1400" dirty="0">
                <a:solidFill>
                  <a:srgbClr val="FFFF00"/>
                </a:solidFill>
                <a:latin typeface="Arial"/>
                <a:cs typeface="Arial"/>
              </a:rPr>
              <a:t>format</a:t>
            </a:r>
            <a:r>
              <a:rPr lang="en-US" sz="1400" spc="-20" dirty="0">
                <a:solidFill>
                  <a:srgbClr val="FFFF00"/>
                </a:solidFill>
                <a:latin typeface="Arial"/>
                <a:cs typeface="Arial"/>
              </a:rPr>
              <a:t> </a:t>
            </a:r>
            <a:r>
              <a:rPr lang="en-US" sz="1400" dirty="0">
                <a:solidFill>
                  <a:srgbClr val="FFFF00"/>
                </a:solidFill>
                <a:latin typeface="Arial"/>
                <a:cs typeface="Arial"/>
              </a:rPr>
              <a:t>of</a:t>
            </a:r>
            <a:r>
              <a:rPr lang="en-US" sz="1400" spc="-20" dirty="0">
                <a:solidFill>
                  <a:srgbClr val="FFFF00"/>
                </a:solidFill>
                <a:latin typeface="Arial"/>
                <a:cs typeface="Arial"/>
              </a:rPr>
              <a:t> </a:t>
            </a:r>
            <a:r>
              <a:rPr lang="en-US" sz="1400" dirty="0">
                <a:solidFill>
                  <a:srgbClr val="FFFF00"/>
                </a:solidFill>
                <a:latin typeface="Arial"/>
                <a:cs typeface="Arial"/>
              </a:rPr>
              <a:t>the</a:t>
            </a:r>
            <a:r>
              <a:rPr lang="en-US" sz="1400" spc="-20" dirty="0">
                <a:solidFill>
                  <a:srgbClr val="FFFF00"/>
                </a:solidFill>
                <a:latin typeface="Arial"/>
                <a:cs typeface="Arial"/>
              </a:rPr>
              <a:t> </a:t>
            </a:r>
            <a:r>
              <a:rPr lang="en-US" sz="1400" dirty="0">
                <a:solidFill>
                  <a:srgbClr val="FFFF00"/>
                </a:solidFill>
                <a:latin typeface="Arial"/>
                <a:cs typeface="Arial"/>
              </a:rPr>
              <a:t>competition</a:t>
            </a:r>
            <a:r>
              <a:rPr lang="en-US" sz="1400" spc="-20" dirty="0">
                <a:solidFill>
                  <a:srgbClr val="FFFF00"/>
                </a:solidFill>
                <a:latin typeface="Arial"/>
                <a:cs typeface="Arial"/>
              </a:rPr>
              <a:t> </a:t>
            </a:r>
            <a:r>
              <a:rPr lang="en-US" sz="1400" dirty="0">
                <a:solidFill>
                  <a:srgbClr val="FFFF00"/>
                </a:solidFill>
                <a:latin typeface="Arial"/>
                <a:cs typeface="Arial"/>
              </a:rPr>
              <a:t>will</a:t>
            </a:r>
            <a:r>
              <a:rPr lang="en-US" sz="1400" spc="-15" dirty="0">
                <a:solidFill>
                  <a:srgbClr val="FFFF00"/>
                </a:solidFill>
                <a:latin typeface="Arial"/>
                <a:cs typeface="Arial"/>
              </a:rPr>
              <a:t> </a:t>
            </a:r>
            <a:r>
              <a:rPr lang="en-US" sz="1400" dirty="0">
                <a:solidFill>
                  <a:srgbClr val="FFFF00"/>
                </a:solidFill>
                <a:latin typeface="Arial"/>
                <a:cs typeface="Arial"/>
              </a:rPr>
              <a:t>be</a:t>
            </a:r>
            <a:r>
              <a:rPr lang="en-US" sz="1400" spc="-20" dirty="0">
                <a:solidFill>
                  <a:srgbClr val="FFFF00"/>
                </a:solidFill>
                <a:latin typeface="Arial"/>
                <a:cs typeface="Arial"/>
              </a:rPr>
              <a:t> </a:t>
            </a:r>
            <a:r>
              <a:rPr lang="en-US" sz="1400" dirty="0">
                <a:solidFill>
                  <a:srgbClr val="FFFF00"/>
                </a:solidFill>
                <a:latin typeface="Arial"/>
                <a:cs typeface="Arial"/>
              </a:rPr>
              <a:t>as</a:t>
            </a:r>
            <a:r>
              <a:rPr lang="en-US" sz="1400" spc="-20" dirty="0">
                <a:solidFill>
                  <a:srgbClr val="FFFF00"/>
                </a:solidFill>
                <a:latin typeface="Arial"/>
                <a:cs typeface="Arial"/>
              </a:rPr>
              <a:t> </a:t>
            </a:r>
            <a:r>
              <a:rPr lang="en-US" sz="1400" dirty="0">
                <a:solidFill>
                  <a:srgbClr val="FFFF00"/>
                </a:solidFill>
                <a:latin typeface="Arial"/>
                <a:cs typeface="Arial"/>
              </a:rPr>
              <a:t>per</a:t>
            </a:r>
            <a:r>
              <a:rPr lang="en-US" sz="1400" spc="-25" dirty="0">
                <a:solidFill>
                  <a:srgbClr val="FFFF00"/>
                </a:solidFill>
                <a:latin typeface="Arial"/>
                <a:cs typeface="Arial"/>
              </a:rPr>
              <a:t> </a:t>
            </a:r>
            <a:r>
              <a:rPr lang="en-US" sz="1400" dirty="0">
                <a:solidFill>
                  <a:srgbClr val="FFFF00"/>
                </a:solidFill>
                <a:latin typeface="Arial"/>
                <a:cs typeface="Arial"/>
              </a:rPr>
              <a:t>WMH</a:t>
            </a:r>
            <a:r>
              <a:rPr lang="en-US" sz="1400" spc="-15" dirty="0">
                <a:solidFill>
                  <a:srgbClr val="FFFF00"/>
                </a:solidFill>
                <a:latin typeface="Arial"/>
                <a:cs typeface="Arial"/>
              </a:rPr>
              <a:t> </a:t>
            </a:r>
            <a:r>
              <a:rPr lang="en-US" sz="1400" dirty="0">
                <a:solidFill>
                  <a:srgbClr val="FFFF00"/>
                </a:solidFill>
                <a:latin typeface="Arial"/>
                <a:cs typeface="Arial"/>
              </a:rPr>
              <a:t>Competition</a:t>
            </a:r>
            <a:r>
              <a:rPr lang="en-US" sz="1400" spc="-20" dirty="0">
                <a:solidFill>
                  <a:srgbClr val="FFFF00"/>
                </a:solidFill>
                <a:latin typeface="Arial"/>
                <a:cs typeface="Arial"/>
              </a:rPr>
              <a:t> </a:t>
            </a:r>
            <a:r>
              <a:rPr lang="en-US" sz="1400" dirty="0">
                <a:solidFill>
                  <a:srgbClr val="FFFF00"/>
                </a:solidFill>
                <a:latin typeface="Arial"/>
                <a:cs typeface="Arial"/>
              </a:rPr>
              <a:t>Handbook</a:t>
            </a:r>
            <a:r>
              <a:rPr lang="en-US" sz="1400" spc="-20" dirty="0">
                <a:solidFill>
                  <a:srgbClr val="FFFF00"/>
                </a:solidFill>
                <a:latin typeface="Arial"/>
                <a:cs typeface="Arial"/>
              </a:rPr>
              <a:t> </a:t>
            </a:r>
            <a:r>
              <a:rPr lang="en-US" sz="1400" dirty="0">
                <a:solidFill>
                  <a:srgbClr val="FFFF00"/>
                </a:solidFill>
                <a:latin typeface="Arial"/>
                <a:cs typeface="Arial"/>
              </a:rPr>
              <a:t>Part</a:t>
            </a:r>
            <a:r>
              <a:rPr lang="en-US" sz="1400" spc="-15" dirty="0">
                <a:solidFill>
                  <a:srgbClr val="FFFF00"/>
                </a:solidFill>
                <a:latin typeface="Arial"/>
                <a:cs typeface="Arial"/>
              </a:rPr>
              <a:t> </a:t>
            </a:r>
            <a:r>
              <a:rPr lang="en-US" sz="1400" spc="-50" dirty="0">
                <a:solidFill>
                  <a:srgbClr val="FFFF00"/>
                </a:solidFill>
                <a:latin typeface="Arial"/>
                <a:cs typeface="Arial"/>
              </a:rPr>
              <a:t>B</a:t>
            </a:r>
            <a:endParaRPr lang="en-US" sz="1400" dirty="0">
              <a:solidFill>
                <a:srgbClr val="FFFF00"/>
              </a:solidFill>
              <a:latin typeface="Arial"/>
              <a:cs typeface="Arial"/>
            </a:endParaRPr>
          </a:p>
        </p:txBody>
      </p:sp>
      <p:sp>
        <p:nvSpPr>
          <p:cNvPr id="2" name="TextBox 1">
            <a:extLst>
              <a:ext uri="{FF2B5EF4-FFF2-40B4-BE49-F238E27FC236}">
                <a16:creationId xmlns:a16="http://schemas.microsoft.com/office/drawing/2014/main" id="{4F7BB7F5-3FD6-4439-5F83-1BF8ECC4F7BB}"/>
              </a:ext>
            </a:extLst>
          </p:cNvPr>
          <p:cNvSpPr txBox="1"/>
          <p:nvPr/>
        </p:nvSpPr>
        <p:spPr>
          <a:xfrm>
            <a:off x="492539" y="3366004"/>
            <a:ext cx="4651477" cy="2185214"/>
          </a:xfrm>
          <a:prstGeom prst="rect">
            <a:avLst/>
          </a:prstGeom>
          <a:noFill/>
        </p:spPr>
        <p:txBody>
          <a:bodyPr wrap="square" rtlCol="0">
            <a:spAutoFit/>
          </a:bodyPr>
          <a:lstStyle/>
          <a:p>
            <a:r>
              <a:rPr lang="en-A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Over 60s Men</a:t>
            </a:r>
          </a:p>
          <a:p>
            <a:endParaRPr lang="en-AU" sz="400" dirty="0">
              <a:solidFill>
                <a:schemeClr val="bg1"/>
              </a:solidFill>
              <a:latin typeface="Arial" panose="020B0604020202020204" pitchFamily="34" charset="0"/>
              <a:cs typeface="Arial" panose="020B0604020202020204" pitchFamily="34" charset="0"/>
            </a:endParaRPr>
          </a:p>
          <a:p>
            <a:r>
              <a:rPr lang="en-AU" sz="1400" dirty="0">
                <a:solidFill>
                  <a:srgbClr val="FFFF00"/>
                </a:solidFill>
                <a:latin typeface="Arial" panose="020B0604020202020204" pitchFamily="34" charset="0"/>
                <a:cs typeface="Arial" panose="020B0604020202020204" pitchFamily="34" charset="0"/>
              </a:rPr>
              <a:t>10 teams, 2 SoM teams </a:t>
            </a:r>
          </a:p>
          <a:p>
            <a:r>
              <a:rPr lang="en-AU" sz="1400" dirty="0">
                <a:solidFill>
                  <a:srgbClr val="FFFF00"/>
                </a:solidFill>
                <a:latin typeface="Arial" panose="020B0604020202020204" pitchFamily="34" charset="0"/>
                <a:cs typeface="Arial" panose="020B0604020202020204" pitchFamily="34" charset="0"/>
              </a:rPr>
              <a:t>Pool A: 6 teams &amp; Pool B: 6 teams</a:t>
            </a:r>
          </a:p>
          <a:p>
            <a:r>
              <a:rPr lang="en-AU" sz="1400" dirty="0">
                <a:solidFill>
                  <a:srgbClr val="FFFF00"/>
                </a:solidFill>
                <a:latin typeface="Arial" panose="020B0604020202020204" pitchFamily="34" charset="0"/>
                <a:cs typeface="Arial" panose="020B0604020202020204" pitchFamily="34" charset="0"/>
              </a:rPr>
              <a:t>SoM teams ranked 6th in each Pool</a:t>
            </a:r>
          </a:p>
          <a:p>
            <a:r>
              <a:rPr lang="en-AU" sz="1400" dirty="0">
                <a:solidFill>
                  <a:srgbClr val="FFFF00"/>
                </a:solidFill>
                <a:latin typeface="Arial" panose="020B0604020202020204" pitchFamily="34" charset="0"/>
                <a:cs typeface="Arial" panose="020B0604020202020204" pitchFamily="34" charset="0"/>
              </a:rPr>
              <a:t>Round Robins followed by:</a:t>
            </a:r>
          </a:p>
          <a:p>
            <a:r>
              <a:rPr lang="en-AU" sz="1400" dirty="0">
                <a:solidFill>
                  <a:srgbClr val="FFFF00"/>
                </a:solidFill>
                <a:latin typeface="Arial" panose="020B0604020202020204" pitchFamily="34" charset="0"/>
                <a:cs typeface="Arial" panose="020B0604020202020204" pitchFamily="34" charset="0"/>
              </a:rPr>
              <a:t>Class 1-4: 4 team Semi-finals (1st &amp; 2nd in each Pool)</a:t>
            </a:r>
          </a:p>
          <a:p>
            <a:r>
              <a:rPr lang="en-AU" sz="1400" dirty="0">
                <a:solidFill>
                  <a:srgbClr val="FFFF00"/>
                </a:solidFill>
                <a:latin typeface="Arial" panose="020B0604020202020204" pitchFamily="34" charset="0"/>
                <a:cs typeface="Arial" panose="020B0604020202020204" pitchFamily="34" charset="0"/>
              </a:rPr>
              <a:t>Class 5-8: 4 team Classification (3rd &amp; 4th in each Pool)</a:t>
            </a:r>
          </a:p>
          <a:p>
            <a:r>
              <a:rPr lang="en-AU" sz="1400" dirty="0">
                <a:solidFill>
                  <a:srgbClr val="FFFF00"/>
                </a:solidFill>
                <a:latin typeface="Arial" panose="020B0604020202020204" pitchFamily="34" charset="0"/>
                <a:cs typeface="Arial" panose="020B0604020202020204" pitchFamily="34" charset="0"/>
              </a:rPr>
              <a:t>Class 9 &amp; 10 Classification Match (5th A v 5th B)</a:t>
            </a:r>
          </a:p>
          <a:p>
            <a:r>
              <a:rPr lang="en-AU" sz="1400" dirty="0">
                <a:solidFill>
                  <a:srgbClr val="FFFF00"/>
                </a:solidFill>
                <a:latin typeface="Arial" panose="020B0604020202020204" pitchFamily="34" charset="0"/>
                <a:cs typeface="Arial" panose="020B0604020202020204" pitchFamily="34" charset="0"/>
              </a:rPr>
              <a:t>Spirit of Masters (SoM) Final (6th A v 6th B)</a:t>
            </a:r>
          </a:p>
        </p:txBody>
      </p:sp>
      <p:sp>
        <p:nvSpPr>
          <p:cNvPr id="6" name="TextBox 5">
            <a:extLst>
              <a:ext uri="{FF2B5EF4-FFF2-40B4-BE49-F238E27FC236}">
                <a16:creationId xmlns:a16="http://schemas.microsoft.com/office/drawing/2014/main" id="{F95E67DC-EC03-59DF-E70B-828D07D304A4}"/>
              </a:ext>
            </a:extLst>
          </p:cNvPr>
          <p:cNvSpPr txBox="1"/>
          <p:nvPr/>
        </p:nvSpPr>
        <p:spPr>
          <a:xfrm>
            <a:off x="5532589" y="1312405"/>
            <a:ext cx="4651477" cy="1969770"/>
          </a:xfrm>
          <a:prstGeom prst="rect">
            <a:avLst/>
          </a:prstGeom>
          <a:noFill/>
        </p:spPr>
        <p:txBody>
          <a:bodyPr wrap="square" rtlCol="0">
            <a:spAutoFit/>
          </a:bodyPr>
          <a:lstStyle/>
          <a:p>
            <a:r>
              <a:rPr kumimoji="0" lang="en-AU"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Over 65s Men</a:t>
            </a:r>
          </a:p>
          <a:p>
            <a:endParaRPr kumimoji="0" lang="en-AU" sz="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r>
              <a:rPr lang="en-AU" sz="1400" dirty="0">
                <a:solidFill>
                  <a:srgbClr val="FFFF00"/>
                </a:solidFill>
                <a:latin typeface="Arial" panose="020B0604020202020204" pitchFamily="34" charset="0"/>
                <a:cs typeface="Arial" panose="020B0604020202020204" pitchFamily="34" charset="0"/>
              </a:rPr>
              <a:t>6 teams, 1 SoM team </a:t>
            </a:r>
          </a:p>
          <a:p>
            <a:r>
              <a:rPr lang="en-AU" sz="1400" dirty="0">
                <a:solidFill>
                  <a:srgbClr val="FFFF00"/>
                </a:solidFill>
                <a:latin typeface="Arial" panose="020B0604020202020204" pitchFamily="34" charset="0"/>
                <a:cs typeface="Arial" panose="020B0604020202020204" pitchFamily="34" charset="0"/>
              </a:rPr>
              <a:t>One Pool 7 teams</a:t>
            </a:r>
          </a:p>
          <a:p>
            <a:r>
              <a:rPr lang="en-AU" sz="1400" dirty="0">
                <a:solidFill>
                  <a:srgbClr val="FFFF00"/>
                </a:solidFill>
                <a:latin typeface="Arial" panose="020B0604020202020204" pitchFamily="34" charset="0"/>
                <a:cs typeface="Arial" panose="020B0604020202020204" pitchFamily="34" charset="0"/>
              </a:rPr>
              <a:t>SoM team ranked 7th in Pool (SoM Final not applicable)</a:t>
            </a:r>
          </a:p>
          <a:p>
            <a:r>
              <a:rPr lang="en-AU" sz="1400" dirty="0">
                <a:solidFill>
                  <a:srgbClr val="FFFF00"/>
                </a:solidFill>
                <a:latin typeface="Arial" panose="020B0604020202020204" pitchFamily="34" charset="0"/>
                <a:cs typeface="Arial" panose="020B0604020202020204" pitchFamily="34" charset="0"/>
              </a:rPr>
              <a:t>Round Robin followed by:</a:t>
            </a:r>
          </a:p>
          <a:p>
            <a:r>
              <a:rPr lang="en-AU" sz="1400" dirty="0">
                <a:solidFill>
                  <a:srgbClr val="FFFF00"/>
                </a:solidFill>
                <a:latin typeface="Arial" panose="020B0604020202020204" pitchFamily="34" charset="0"/>
                <a:cs typeface="Arial" panose="020B0604020202020204" pitchFamily="34" charset="0"/>
              </a:rPr>
              <a:t>Class 1 &amp; 2 Final (1st v 2nd in Pool)</a:t>
            </a:r>
          </a:p>
          <a:p>
            <a:r>
              <a:rPr lang="en-AU" sz="1400" dirty="0">
                <a:solidFill>
                  <a:srgbClr val="FFFF00"/>
                </a:solidFill>
                <a:latin typeface="Arial" panose="020B0604020202020204" pitchFamily="34" charset="0"/>
                <a:cs typeface="Arial" panose="020B0604020202020204" pitchFamily="34" charset="0"/>
              </a:rPr>
              <a:t>Class 3 &amp; 4 Classification Match (3rd v 4th in Pool)</a:t>
            </a:r>
          </a:p>
          <a:p>
            <a:r>
              <a:rPr lang="en-AU" sz="1400" dirty="0">
                <a:solidFill>
                  <a:srgbClr val="FFFF00"/>
                </a:solidFill>
                <a:latin typeface="Arial" panose="020B0604020202020204" pitchFamily="34" charset="0"/>
                <a:cs typeface="Arial" panose="020B0604020202020204" pitchFamily="34" charset="0"/>
              </a:rPr>
              <a:t>Class 5 &amp; 6 Classification Match (5th v 6th in Pool)</a:t>
            </a:r>
          </a:p>
        </p:txBody>
      </p:sp>
      <p:sp>
        <p:nvSpPr>
          <p:cNvPr id="7" name="TextBox 6">
            <a:extLst>
              <a:ext uri="{FF2B5EF4-FFF2-40B4-BE49-F238E27FC236}">
                <a16:creationId xmlns:a16="http://schemas.microsoft.com/office/drawing/2014/main" id="{2E9EBB9F-7F8C-DC65-BDB2-E1C3E34C3612}"/>
              </a:ext>
            </a:extLst>
          </p:cNvPr>
          <p:cNvSpPr txBox="1"/>
          <p:nvPr/>
        </p:nvSpPr>
        <p:spPr>
          <a:xfrm>
            <a:off x="5512014" y="3366004"/>
            <a:ext cx="4651477" cy="2616101"/>
          </a:xfrm>
          <a:prstGeom prst="rect">
            <a:avLst/>
          </a:prstGeom>
          <a:noFill/>
        </p:spPr>
        <p:txBody>
          <a:bodyPr wrap="square" rtlCol="0">
            <a:spAutoFit/>
          </a:bodyPr>
          <a:lstStyle/>
          <a:p>
            <a:r>
              <a:rPr kumimoji="0" lang="en-AU"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Over 70-75s Men</a:t>
            </a:r>
          </a:p>
          <a:p>
            <a:endParaRPr kumimoji="0" lang="en-AU" sz="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r>
              <a:rPr lang="en-AU" sz="1400" dirty="0">
                <a:solidFill>
                  <a:srgbClr val="FFFF00"/>
                </a:solidFill>
                <a:latin typeface="Arial" panose="020B0604020202020204" pitchFamily="34" charset="0"/>
                <a:cs typeface="Arial" panose="020B0604020202020204" pitchFamily="34" charset="0"/>
              </a:rPr>
              <a:t>4x70 teams, 3x70 SoM teams, 1x75 team</a:t>
            </a:r>
          </a:p>
          <a:p>
            <a:r>
              <a:rPr lang="en-AU" sz="1400" dirty="0">
                <a:solidFill>
                  <a:srgbClr val="FFFF00"/>
                </a:solidFill>
                <a:latin typeface="Arial" panose="020B0604020202020204" pitchFamily="34" charset="0"/>
                <a:cs typeface="Arial" panose="020B0604020202020204" pitchFamily="34" charset="0"/>
              </a:rPr>
              <a:t>Pool A: 4 teams &amp; Pool B: 4 teams</a:t>
            </a:r>
          </a:p>
          <a:p>
            <a:r>
              <a:rPr lang="en-AU" sz="1400" dirty="0">
                <a:solidFill>
                  <a:srgbClr val="FFFF00"/>
                </a:solidFill>
                <a:latin typeface="Arial" panose="020B0604020202020204" pitchFamily="34" charset="0"/>
                <a:cs typeface="Arial" panose="020B0604020202020204" pitchFamily="34" charset="0"/>
              </a:rPr>
              <a:t>75 team ranked 4th in Pool A (Final not applicable)</a:t>
            </a:r>
          </a:p>
          <a:p>
            <a:r>
              <a:rPr lang="en-AU" sz="1400" dirty="0">
                <a:solidFill>
                  <a:srgbClr val="FFFF00"/>
                </a:solidFill>
                <a:latin typeface="Arial" panose="020B0604020202020204" pitchFamily="34" charset="0"/>
                <a:cs typeface="Arial" panose="020B0604020202020204" pitchFamily="34" charset="0"/>
              </a:rPr>
              <a:t>70 SoM team ranked 3rd in Pool A; </a:t>
            </a:r>
          </a:p>
          <a:p>
            <a:r>
              <a:rPr lang="en-AU" sz="1400" dirty="0">
                <a:solidFill>
                  <a:srgbClr val="FFFF00"/>
                </a:solidFill>
                <a:latin typeface="Arial" panose="020B0604020202020204" pitchFamily="34" charset="0"/>
                <a:cs typeface="Arial" panose="020B0604020202020204" pitchFamily="34" charset="0"/>
              </a:rPr>
              <a:t>70 SoM teams ranked 3rd &amp; 4th in Pool B</a:t>
            </a:r>
          </a:p>
          <a:p>
            <a:r>
              <a:rPr lang="en-AU" sz="1400" dirty="0">
                <a:solidFill>
                  <a:srgbClr val="FFFF00"/>
                </a:solidFill>
                <a:latin typeface="Arial" panose="020B0604020202020204" pitchFamily="34" charset="0"/>
                <a:cs typeface="Arial" panose="020B0604020202020204" pitchFamily="34" charset="0"/>
              </a:rPr>
              <a:t>Round Robins followed by:</a:t>
            </a:r>
          </a:p>
          <a:p>
            <a:r>
              <a:rPr lang="en-AU" sz="1400" dirty="0">
                <a:solidFill>
                  <a:srgbClr val="FFFF00"/>
                </a:solidFill>
                <a:latin typeface="Arial" panose="020B0604020202020204" pitchFamily="34" charset="0"/>
                <a:cs typeface="Arial" panose="020B0604020202020204" pitchFamily="34" charset="0"/>
              </a:rPr>
              <a:t>70 Class 1-4: 4 team Semis (1st &amp; 2nd in each Pool)</a:t>
            </a:r>
          </a:p>
          <a:p>
            <a:r>
              <a:rPr lang="en-AU" sz="1400" dirty="0">
                <a:solidFill>
                  <a:srgbClr val="FFFF00"/>
                </a:solidFill>
                <a:latin typeface="Arial" panose="020B0604020202020204" pitchFamily="34" charset="0"/>
                <a:cs typeface="Arial" panose="020B0604020202020204" pitchFamily="34" charset="0"/>
              </a:rPr>
              <a:t>70 Spirit of Masters (SoM) Elimination &amp;Final </a:t>
            </a:r>
          </a:p>
          <a:p>
            <a:r>
              <a:rPr lang="en-AU" sz="1400" dirty="0">
                <a:solidFill>
                  <a:srgbClr val="FFFF00"/>
                </a:solidFill>
                <a:latin typeface="Arial" panose="020B0604020202020204" pitchFamily="34" charset="0"/>
                <a:cs typeface="Arial" panose="020B0604020202020204" pitchFamily="34" charset="0"/>
              </a:rPr>
              <a:t>(3rd A v 4th B; Winner v 3rd B; Loser ranked 3rd)</a:t>
            </a:r>
          </a:p>
          <a:p>
            <a:r>
              <a:rPr lang="en-AU" sz="1400" dirty="0">
                <a:solidFill>
                  <a:srgbClr val="FFFF00"/>
                </a:solidFill>
                <a:latin typeface="Arial" panose="020B0604020202020204" pitchFamily="34" charset="0"/>
                <a:cs typeface="Arial" panose="020B0604020202020204" pitchFamily="34" charset="0"/>
              </a:rPr>
              <a:t>75 team &amp; 70 SoM teams non-competitive matches</a:t>
            </a:r>
          </a:p>
        </p:txBody>
      </p:sp>
    </p:spTree>
    <p:extLst>
      <p:ext uri="{BB962C8B-B14F-4D97-AF65-F5344CB8AC3E}">
        <p14:creationId xmlns:p14="http://schemas.microsoft.com/office/powerpoint/2010/main" val="12193269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10382</TotalTime>
  <Words>7590</Words>
  <Application>Microsoft Office PowerPoint</Application>
  <PresentationFormat>ユーザー設定</PresentationFormat>
  <Paragraphs>1519</Paragraphs>
  <Slides>42</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9</vt:i4>
      </vt:variant>
      <vt:variant>
        <vt:lpstr>スライド タイトル</vt:lpstr>
      </vt:variant>
      <vt:variant>
        <vt:i4>42</vt:i4>
      </vt:variant>
    </vt:vector>
  </HeadingPairs>
  <TitlesOfParts>
    <vt:vector size="60" baseType="lpstr">
      <vt:lpstr>ＭＳ Ｐゴシック</vt:lpstr>
      <vt:lpstr>游ゴシック</vt:lpstr>
      <vt:lpstr>Arial</vt:lpstr>
      <vt:lpstr>Arial Black</vt:lpstr>
      <vt:lpstr>Arial Nova</vt:lpstr>
      <vt:lpstr>Calibri</vt:lpstr>
      <vt:lpstr>Franklin Gothic Book</vt:lpstr>
      <vt:lpstr>Open Sans</vt:lpstr>
      <vt:lpstr>Open Sans Extrabold</vt:lpstr>
      <vt:lpstr>Office Theme</vt:lpstr>
      <vt:lpstr>デザインの設定</vt:lpstr>
      <vt:lpstr>2_デザインの設定</vt:lpstr>
      <vt:lpstr>1_デザインの設定</vt:lpstr>
      <vt:lpstr>3_デザインの設定</vt:lpstr>
      <vt:lpstr>6_デザインの設定</vt:lpstr>
      <vt:lpstr>4_デザインの設定</vt:lpstr>
      <vt:lpstr>5_デザインの設定</vt:lpstr>
      <vt:lpstr>7_デザインの設定</vt:lpstr>
      <vt:lpstr>MASTERS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MASTERS</dc:title>
  <dc:creator>Kevin Dempster</dc:creator>
  <cp:lastModifiedBy>冨田 亮</cp:lastModifiedBy>
  <cp:revision>118</cp:revision>
  <cp:lastPrinted>2022-10-07T02:53:49Z</cp:lastPrinted>
  <dcterms:created xsi:type="dcterms:W3CDTF">2022-07-11T07:54:30Z</dcterms:created>
  <dcterms:modified xsi:type="dcterms:W3CDTF">2022-10-26T07:17:11Z</dcterms:modified>
  <cp:contentStatus>最終版</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2022-06-02T00:00:00Z</vt:filetime>
  </property>
  <property fmtid="{D5CDD505-2E9C-101B-9397-08002B2CF9AE}" pid="3" name="LastSaved">
    <vt:filetime>2022-07-11T00:00:00Z</vt:filetime>
  </property>
  <property fmtid="{D5CDD505-2E9C-101B-9397-08002B2CF9AE}" pid="4" name="Producer">
    <vt:lpwstr>macOS Version 12.3.1 (Build 21E258) Quartz PDFContext</vt:lpwstr>
  </property>
  <property fmtid="{D5CDD505-2E9C-101B-9397-08002B2CF9AE}" pid="5" name="_MarkAsFinal">
    <vt:bool>true</vt:bool>
  </property>
</Properties>
</file>