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14" r:id="rId3"/>
    <p:sldId id="365" r:id="rId4"/>
    <p:sldId id="366" r:id="rId5"/>
    <p:sldId id="367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祐司 細川" userId="a5b35494fb679c61" providerId="LiveId" clId="{C5F9B966-7C93-1A49-AA79-64DFBE845241}"/>
    <pc:docChg chg="delSld">
      <pc:chgData name="祐司 細川" userId="a5b35494fb679c61" providerId="LiveId" clId="{C5F9B966-7C93-1A49-AA79-64DFBE845241}" dt="2024-03-05T14:49:33.145" v="11" actId="2696"/>
      <pc:docMkLst>
        <pc:docMk/>
      </pc:docMkLst>
      <pc:sldChg chg="del">
        <pc:chgData name="祐司 細川" userId="a5b35494fb679c61" providerId="LiveId" clId="{C5F9B966-7C93-1A49-AA79-64DFBE845241}" dt="2024-03-05T14:49:28.795" v="9" actId="2696"/>
        <pc:sldMkLst>
          <pc:docMk/>
          <pc:sldMk cId="641621189" sldId="265"/>
        </pc:sldMkLst>
      </pc:sldChg>
      <pc:sldChg chg="del">
        <pc:chgData name="祐司 細川" userId="a5b35494fb679c61" providerId="LiveId" clId="{C5F9B966-7C93-1A49-AA79-64DFBE845241}" dt="2024-03-05T14:49:28.763" v="0" actId="2696"/>
        <pc:sldMkLst>
          <pc:docMk/>
          <pc:sldMk cId="675430321" sldId="321"/>
        </pc:sldMkLst>
      </pc:sldChg>
      <pc:sldChg chg="del">
        <pc:chgData name="祐司 細川" userId="a5b35494fb679c61" providerId="LiveId" clId="{C5F9B966-7C93-1A49-AA79-64DFBE845241}" dt="2024-03-05T14:49:28.767" v="2" actId="2696"/>
        <pc:sldMkLst>
          <pc:docMk/>
          <pc:sldMk cId="3707450537" sldId="322"/>
        </pc:sldMkLst>
      </pc:sldChg>
      <pc:sldChg chg="del">
        <pc:chgData name="祐司 細川" userId="a5b35494fb679c61" providerId="LiveId" clId="{C5F9B966-7C93-1A49-AA79-64DFBE845241}" dt="2024-03-05T14:49:31.780" v="10" actId="2696"/>
        <pc:sldMkLst>
          <pc:docMk/>
          <pc:sldMk cId="365677881" sldId="338"/>
        </pc:sldMkLst>
      </pc:sldChg>
      <pc:sldChg chg="del">
        <pc:chgData name="祐司 細川" userId="a5b35494fb679c61" providerId="LiveId" clId="{C5F9B966-7C93-1A49-AA79-64DFBE845241}" dt="2024-03-05T14:49:28.765" v="1" actId="2696"/>
        <pc:sldMkLst>
          <pc:docMk/>
          <pc:sldMk cId="810082220" sldId="341"/>
        </pc:sldMkLst>
      </pc:sldChg>
      <pc:sldChg chg="del">
        <pc:chgData name="祐司 細川" userId="a5b35494fb679c61" providerId="LiveId" clId="{C5F9B966-7C93-1A49-AA79-64DFBE845241}" dt="2024-03-05T14:49:33.145" v="11" actId="2696"/>
        <pc:sldMkLst>
          <pc:docMk/>
          <pc:sldMk cId="2932145669" sldId="344"/>
        </pc:sldMkLst>
      </pc:sldChg>
      <pc:sldChg chg="del">
        <pc:chgData name="祐司 細川" userId="a5b35494fb679c61" providerId="LiveId" clId="{C5F9B966-7C93-1A49-AA79-64DFBE845241}" dt="2024-03-05T14:49:28.770" v="5" actId="2696"/>
        <pc:sldMkLst>
          <pc:docMk/>
          <pc:sldMk cId="166202574" sldId="345"/>
        </pc:sldMkLst>
      </pc:sldChg>
      <pc:sldChg chg="del">
        <pc:chgData name="祐司 細川" userId="a5b35494fb679c61" providerId="LiveId" clId="{C5F9B966-7C93-1A49-AA79-64DFBE845241}" dt="2024-03-05T14:49:28.771" v="6" actId="2696"/>
        <pc:sldMkLst>
          <pc:docMk/>
          <pc:sldMk cId="2087289793" sldId="346"/>
        </pc:sldMkLst>
      </pc:sldChg>
      <pc:sldChg chg="del">
        <pc:chgData name="祐司 細川" userId="a5b35494fb679c61" providerId="LiveId" clId="{C5F9B966-7C93-1A49-AA79-64DFBE845241}" dt="2024-03-05T14:49:28.790" v="8" actId="2696"/>
        <pc:sldMkLst>
          <pc:docMk/>
          <pc:sldMk cId="3770555061" sldId="347"/>
        </pc:sldMkLst>
      </pc:sldChg>
      <pc:sldChg chg="del">
        <pc:chgData name="祐司 細川" userId="a5b35494fb679c61" providerId="LiveId" clId="{C5F9B966-7C93-1A49-AA79-64DFBE845241}" dt="2024-03-05T14:49:28.789" v="7" actId="2696"/>
        <pc:sldMkLst>
          <pc:docMk/>
          <pc:sldMk cId="2872501060" sldId="359"/>
        </pc:sldMkLst>
      </pc:sldChg>
      <pc:sldChg chg="del">
        <pc:chgData name="祐司 細川" userId="a5b35494fb679c61" providerId="LiveId" clId="{C5F9B966-7C93-1A49-AA79-64DFBE845241}" dt="2024-03-05T14:49:28.769" v="4" actId="2696"/>
        <pc:sldMkLst>
          <pc:docMk/>
          <pc:sldMk cId="3839153167" sldId="360"/>
        </pc:sldMkLst>
      </pc:sldChg>
      <pc:sldChg chg="del">
        <pc:chgData name="祐司 細川" userId="a5b35494fb679c61" providerId="LiveId" clId="{C5F9B966-7C93-1A49-AA79-64DFBE845241}" dt="2024-03-05T14:49:28.768" v="3" actId="2696"/>
        <pc:sldMkLst>
          <pc:docMk/>
          <pc:sldMk cId="3123476281" sldId="361"/>
        </pc:sldMkLst>
      </pc:sldChg>
    </pc:docChg>
  </pc:docChgLst>
  <pc:docChgLst>
    <pc:chgData name="祐司 細川" userId="a5b35494fb679c61" providerId="LiveId" clId="{1ED74B37-0995-6449-8BFC-0D5C23738D9E}"/>
    <pc:docChg chg="delSld">
      <pc:chgData name="祐司 細川" userId="a5b35494fb679c61" providerId="LiveId" clId="{1ED74B37-0995-6449-8BFC-0D5C23738D9E}" dt="2024-03-05T14:50:17.602" v="16" actId="2696"/>
      <pc:docMkLst>
        <pc:docMk/>
      </pc:docMkLst>
      <pc:sldChg chg="del">
        <pc:chgData name="祐司 細川" userId="a5b35494fb679c61" providerId="LiveId" clId="{1ED74B37-0995-6449-8BFC-0D5C23738D9E}" dt="2024-03-05T14:50:17.584" v="8" actId="2696"/>
        <pc:sldMkLst>
          <pc:docMk/>
          <pc:sldMk cId="3807986717" sldId="308"/>
        </pc:sldMkLst>
      </pc:sldChg>
      <pc:sldChg chg="del">
        <pc:chgData name="祐司 細川" userId="a5b35494fb679c61" providerId="LiveId" clId="{1ED74B37-0995-6449-8BFC-0D5C23738D9E}" dt="2024-03-05T14:50:17.575" v="2" actId="2696"/>
        <pc:sldMkLst>
          <pc:docMk/>
          <pc:sldMk cId="3010607136" sldId="309"/>
        </pc:sldMkLst>
      </pc:sldChg>
      <pc:sldChg chg="del">
        <pc:chgData name="祐司 細川" userId="a5b35494fb679c61" providerId="LiveId" clId="{1ED74B37-0995-6449-8BFC-0D5C23738D9E}" dt="2024-03-05T14:50:17.585" v="10" actId="2696"/>
        <pc:sldMkLst>
          <pc:docMk/>
          <pc:sldMk cId="2835203501" sldId="331"/>
        </pc:sldMkLst>
      </pc:sldChg>
      <pc:sldChg chg="del">
        <pc:chgData name="祐司 細川" userId="a5b35494fb679c61" providerId="LiveId" clId="{1ED74B37-0995-6449-8BFC-0D5C23738D9E}" dt="2024-03-05T14:50:17.586" v="11" actId="2696"/>
        <pc:sldMkLst>
          <pc:docMk/>
          <pc:sldMk cId="339423715" sldId="332"/>
        </pc:sldMkLst>
      </pc:sldChg>
      <pc:sldChg chg="del">
        <pc:chgData name="祐司 細川" userId="a5b35494fb679c61" providerId="LiveId" clId="{1ED74B37-0995-6449-8BFC-0D5C23738D9E}" dt="2024-03-05T14:50:17.576" v="3" actId="2696"/>
        <pc:sldMkLst>
          <pc:docMk/>
          <pc:sldMk cId="3632804218" sldId="340"/>
        </pc:sldMkLst>
      </pc:sldChg>
      <pc:sldChg chg="del">
        <pc:chgData name="祐司 細川" userId="a5b35494fb679c61" providerId="LiveId" clId="{1ED74B37-0995-6449-8BFC-0D5C23738D9E}" dt="2024-03-05T14:50:17.573" v="0" actId="2696"/>
        <pc:sldMkLst>
          <pc:docMk/>
          <pc:sldMk cId="1132797800" sldId="349"/>
        </pc:sldMkLst>
      </pc:sldChg>
      <pc:sldChg chg="del">
        <pc:chgData name="祐司 細川" userId="a5b35494fb679c61" providerId="LiveId" clId="{1ED74B37-0995-6449-8BFC-0D5C23738D9E}" dt="2024-03-05T14:50:17.582" v="6" actId="2696"/>
        <pc:sldMkLst>
          <pc:docMk/>
          <pc:sldMk cId="1270787703" sldId="350"/>
        </pc:sldMkLst>
      </pc:sldChg>
      <pc:sldChg chg="del">
        <pc:chgData name="祐司 細川" userId="a5b35494fb679c61" providerId="LiveId" clId="{1ED74B37-0995-6449-8BFC-0D5C23738D9E}" dt="2024-03-05T14:50:17.577" v="4" actId="2696"/>
        <pc:sldMkLst>
          <pc:docMk/>
          <pc:sldMk cId="2669210957" sldId="352"/>
        </pc:sldMkLst>
      </pc:sldChg>
      <pc:sldChg chg="del">
        <pc:chgData name="祐司 細川" userId="a5b35494fb679c61" providerId="LiveId" clId="{1ED74B37-0995-6449-8BFC-0D5C23738D9E}" dt="2024-03-05T14:50:17.602" v="16" actId="2696"/>
        <pc:sldMkLst>
          <pc:docMk/>
          <pc:sldMk cId="1009749811" sldId="353"/>
        </pc:sldMkLst>
      </pc:sldChg>
      <pc:sldChg chg="del">
        <pc:chgData name="祐司 細川" userId="a5b35494fb679c61" providerId="LiveId" clId="{1ED74B37-0995-6449-8BFC-0D5C23738D9E}" dt="2024-03-05T14:50:17.592" v="13" actId="2696"/>
        <pc:sldMkLst>
          <pc:docMk/>
          <pc:sldMk cId="1752449030" sldId="354"/>
        </pc:sldMkLst>
      </pc:sldChg>
      <pc:sldChg chg="del">
        <pc:chgData name="祐司 細川" userId="a5b35494fb679c61" providerId="LiveId" clId="{1ED74B37-0995-6449-8BFC-0D5C23738D9E}" dt="2024-03-05T14:50:17.578" v="5" actId="2696"/>
        <pc:sldMkLst>
          <pc:docMk/>
          <pc:sldMk cId="3149447285" sldId="356"/>
        </pc:sldMkLst>
      </pc:sldChg>
      <pc:sldChg chg="del">
        <pc:chgData name="祐司 細川" userId="a5b35494fb679c61" providerId="LiveId" clId="{1ED74B37-0995-6449-8BFC-0D5C23738D9E}" dt="2024-03-05T14:50:17.584" v="9" actId="2696"/>
        <pc:sldMkLst>
          <pc:docMk/>
          <pc:sldMk cId="1211300620" sldId="358"/>
        </pc:sldMkLst>
      </pc:sldChg>
      <pc:sldChg chg="del">
        <pc:chgData name="祐司 細川" userId="a5b35494fb679c61" providerId="LiveId" clId="{1ED74B37-0995-6449-8BFC-0D5C23738D9E}" dt="2024-03-05T14:50:17.597" v="15" actId="2696"/>
        <pc:sldMkLst>
          <pc:docMk/>
          <pc:sldMk cId="485286305" sldId="362"/>
        </pc:sldMkLst>
      </pc:sldChg>
      <pc:sldChg chg="del">
        <pc:chgData name="祐司 細川" userId="a5b35494fb679c61" providerId="LiveId" clId="{1ED74B37-0995-6449-8BFC-0D5C23738D9E}" dt="2024-03-05T14:50:17.594" v="14" actId="2696"/>
        <pc:sldMkLst>
          <pc:docMk/>
          <pc:sldMk cId="1801572401" sldId="363"/>
        </pc:sldMkLst>
      </pc:sldChg>
      <pc:sldChg chg="del">
        <pc:chgData name="祐司 細川" userId="a5b35494fb679c61" providerId="LiveId" clId="{1ED74B37-0995-6449-8BFC-0D5C23738D9E}" dt="2024-03-05T14:50:17.583" v="7" actId="2696"/>
        <pc:sldMkLst>
          <pc:docMk/>
          <pc:sldMk cId="1116268554" sldId="364"/>
        </pc:sldMkLst>
      </pc:sldChg>
      <pc:sldChg chg="del">
        <pc:chgData name="祐司 細川" userId="a5b35494fb679c61" providerId="LiveId" clId="{1ED74B37-0995-6449-8BFC-0D5C23738D9E}" dt="2024-03-05T14:50:17.574" v="1" actId="2696"/>
        <pc:sldMkLst>
          <pc:docMk/>
          <pc:sldMk cId="3206664627" sldId="368"/>
        </pc:sldMkLst>
      </pc:sldChg>
      <pc:sldChg chg="del">
        <pc:chgData name="祐司 細川" userId="a5b35494fb679c61" providerId="LiveId" clId="{1ED74B37-0995-6449-8BFC-0D5C23738D9E}" dt="2024-03-05T14:50:17.590" v="12" actId="2696"/>
        <pc:sldMkLst>
          <pc:docMk/>
          <pc:sldMk cId="4219351" sldId="369"/>
        </pc:sldMkLst>
      </pc:sldChg>
    </pc:docChg>
  </pc:docChgLst>
  <pc:docChgLst>
    <pc:chgData name="祐司 細川" userId="a5b35494fb679c61" providerId="LiveId" clId="{7C9F9D9C-C9F4-2D47-80DC-C79508254239}"/>
    <pc:docChg chg="delSld">
      <pc:chgData name="祐司 細川" userId="a5b35494fb679c61" providerId="LiveId" clId="{7C9F9D9C-C9F4-2D47-80DC-C79508254239}" dt="2024-03-05T14:50:44.041" v="1" actId="2696"/>
      <pc:docMkLst>
        <pc:docMk/>
      </pc:docMkLst>
      <pc:sldChg chg="del">
        <pc:chgData name="祐司 細川" userId="a5b35494fb679c61" providerId="LiveId" clId="{7C9F9D9C-C9F4-2D47-80DC-C79508254239}" dt="2024-03-05T14:50:43.357" v="0" actId="2696"/>
        <pc:sldMkLst>
          <pc:docMk/>
          <pc:sldMk cId="1484289157" sldId="339"/>
        </pc:sldMkLst>
      </pc:sldChg>
      <pc:sldChg chg="del">
        <pc:chgData name="祐司 細川" userId="a5b35494fb679c61" providerId="LiveId" clId="{7C9F9D9C-C9F4-2D47-80DC-C79508254239}" dt="2024-03-05T14:50:44.041" v="1" actId="2696"/>
        <pc:sldMkLst>
          <pc:docMk/>
          <pc:sldMk cId="4044392679" sldId="34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7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9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89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8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81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66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52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3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43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B94533-7A6A-AD4A-8F93-75FFDFB39B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dirty="0"/>
              <a:t>2023</a:t>
            </a:r>
            <a:r>
              <a:rPr lang="ja-JP" altLang="en-US" sz="4400" dirty="0"/>
              <a:t>年判定に関するケーススタディ</a:t>
            </a:r>
            <a:endParaRPr kumimoji="1" lang="ja-JP" altLang="en-US" sz="44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64AA6AD-D421-0749-996B-E8A4313535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ja-JP" altLang="en-US" sz="3600"/>
              <a:t>（映像を見ながら）</a:t>
            </a:r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220783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97F5CB-2C32-894A-B6AE-C2F157679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49"/>
            <a:ext cx="10515600" cy="1334251"/>
          </a:xfrm>
        </p:spPr>
        <p:txBody>
          <a:bodyPr/>
          <a:lstStyle/>
          <a:p>
            <a:r>
              <a:rPr kumimoji="1" lang="ja-JP" altLang="en-US"/>
              <a:t>はじめに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FA41663-E55C-FE48-8FAD-E464F52D7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5842"/>
            <a:ext cx="10515600" cy="3863809"/>
          </a:xfrm>
        </p:spPr>
        <p:txBody>
          <a:bodyPr>
            <a:normAutofit/>
          </a:bodyPr>
          <a:lstStyle/>
          <a:p>
            <a:r>
              <a:rPr lang="ja-JP" altLang="en-US" sz="3200">
                <a:solidFill>
                  <a:srgbClr val="002060"/>
                </a:solidFill>
                <a:latin typeface="+mj-lt"/>
              </a:rPr>
              <a:t>責任と義務（競技規則２ページ）</a:t>
            </a:r>
            <a:endParaRPr lang="en-US" altLang="ja-JP" sz="3200" dirty="0">
              <a:solidFill>
                <a:srgbClr val="002060"/>
              </a:solidFill>
              <a:latin typeface="+mj-lt"/>
            </a:endParaRPr>
          </a:p>
          <a:p>
            <a:r>
              <a:rPr lang="ja-JP" altLang="ja-JP" sz="3000">
                <a:solidFill>
                  <a:srgbClr val="002060"/>
                </a:solidFill>
                <a:latin typeface="+mj-lt"/>
              </a:rPr>
              <a:t>ホッケー競技に参加する者は、本規則書記載のホッケー競技規則およびその他の情報を知っておかなければならない。そして、本規則書に従って行動することを要求するものである。</a:t>
            </a:r>
          </a:p>
          <a:p>
            <a:endParaRPr lang="en-US" altLang="ja-JP" sz="3000" dirty="0">
              <a:solidFill>
                <a:srgbClr val="002060"/>
              </a:solidFill>
              <a:latin typeface="+mj-lt"/>
            </a:endParaRPr>
          </a:p>
          <a:p>
            <a:r>
              <a:rPr lang="ja-JP" altLang="ja-JP" sz="3000">
                <a:solidFill>
                  <a:srgbClr val="002060"/>
                </a:solidFill>
                <a:latin typeface="+mj-lt"/>
              </a:rPr>
              <a:t>安全ということを、第一に強調する。試合に関わるすべて人は、自分以外の人の安全に十分配慮して行動しなければならない。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48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4A4449-EDA1-59AB-D2C3-E4DD137F5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B00DF0-B821-85CD-CE25-08795E6A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2999677"/>
            <a:ext cx="10515600" cy="1759647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/>
              <a:t>守備側プレイヤーが故意にバックラインを</a:t>
            </a:r>
            <a:br>
              <a:rPr lang="en-US" altLang="ja-JP" sz="4000" dirty="0"/>
            </a:br>
            <a:r>
              <a:rPr lang="ja-JP" altLang="en-US" sz="4000" dirty="0"/>
              <a:t>超えるようにプレイする行為（</a:t>
            </a:r>
            <a:r>
              <a:rPr lang="en-US" altLang="ja-JP" sz="4000" dirty="0"/>
              <a:t>PC</a:t>
            </a:r>
            <a:r>
              <a:rPr lang="ja-JP" altLang="en-US" sz="4000" dirty="0"/>
              <a:t>）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4307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2CF5A-DF0B-0A8E-CDAA-2DD3DC6AD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D54D84-1D2B-CC98-9481-B7CA09DF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1" y="5095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ja-JP" altLang="en-US" sz="2000" dirty="0">
                <a:ea typeface="游ゴシック Light"/>
              </a:rPr>
              <a:t>・参考事例映像１</a:t>
            </a:r>
            <a:br>
              <a:rPr lang="en-US" altLang="ja-JP" sz="20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いずれの映像も守備プレイヤーのプレイは故意にバックラインを超えるプレイと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みなされる。　</a:t>
            </a:r>
            <a:br>
              <a:rPr lang="en-US" altLang="ja-JP" sz="20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</a:t>
            </a:r>
            <a:endParaRPr kumimoji="1" lang="ja-JP" altLang="en-US" sz="2200" dirty="0">
              <a:ea typeface="游ゴシック Light"/>
            </a:endParaRPr>
          </a:p>
        </p:txBody>
      </p:sp>
      <p:pic>
        <p:nvPicPr>
          <p:cNvPr id="5" name="Slide 20.2mp4">
            <a:hlinkClick r:id="" action="ppaction://media"/>
            <a:extLst>
              <a:ext uri="{FF2B5EF4-FFF2-40B4-BE49-F238E27FC236}">
                <a16:creationId xmlns:a16="http://schemas.microsoft.com/office/drawing/2014/main" id="{84D82435-D1FA-4F04-16F0-304753757A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758" y="1552660"/>
            <a:ext cx="8701087" cy="4894251"/>
          </a:xfrm>
        </p:spPr>
      </p:pic>
    </p:spTree>
    <p:extLst>
      <p:ext uri="{BB962C8B-B14F-4D97-AF65-F5344CB8AC3E}">
        <p14:creationId xmlns:p14="http://schemas.microsoft.com/office/powerpoint/2010/main" val="8959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BA789-85F0-5E94-C85F-33492BC94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D551ED-80F8-F87E-F030-E1AD953F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772" y="231336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ea typeface="游ゴシック Light"/>
              </a:rPr>
              <a:t>・参考事例映像２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守備側プレイヤー（水色）が、明らかに故意にバックラインを超えるように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プレイしたため、再</a:t>
            </a:r>
            <a:r>
              <a:rPr lang="en-US" altLang="ja-JP" sz="2000" dirty="0">
                <a:ea typeface="游ゴシック Light"/>
              </a:rPr>
              <a:t>PC</a:t>
            </a:r>
            <a:r>
              <a:rPr lang="ja-JP" altLang="en-US" sz="2000" dirty="0">
                <a:ea typeface="游ゴシック Light"/>
              </a:rPr>
              <a:t>となる。</a:t>
            </a:r>
            <a:endParaRPr kumimoji="1" lang="ja-JP" altLang="en-US" sz="2200" dirty="0">
              <a:ea typeface="游ゴシック Light"/>
            </a:endParaRPr>
          </a:p>
        </p:txBody>
      </p:sp>
      <p:pic>
        <p:nvPicPr>
          <p:cNvPr id="6" name="Ball_over_backline5323">
            <a:hlinkClick r:id="" action="ppaction://media"/>
            <a:extLst>
              <a:ext uri="{FF2B5EF4-FFF2-40B4-BE49-F238E27FC236}">
                <a16:creationId xmlns:a16="http://schemas.microsoft.com/office/drawing/2014/main" id="{DFCFDD2D-AE03-E5A3-BCF4-A7DFA3E49C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4217" y="1556899"/>
            <a:ext cx="8834104" cy="4969071"/>
          </a:xfrm>
        </p:spPr>
      </p:pic>
    </p:spTree>
    <p:extLst>
      <p:ext uri="{BB962C8B-B14F-4D97-AF65-F5344CB8AC3E}">
        <p14:creationId xmlns:p14="http://schemas.microsoft.com/office/powerpoint/2010/main" val="8466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3102</TotalTime>
  <Words>174</Words>
  <Application>Microsoft Macintosh PowerPoint</Application>
  <PresentationFormat>ワイド画面</PresentationFormat>
  <Paragraphs>10</Paragraphs>
  <Slides>5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テーマ</vt:lpstr>
      <vt:lpstr>2023年判定に関するケーススタディ</vt:lpstr>
      <vt:lpstr>はじめに</vt:lpstr>
      <vt:lpstr>守備側プレイヤーが故意にバックラインを 超えるようにプレイする行為（PC） </vt:lpstr>
      <vt:lpstr>・参考事例映像１  　いずれの映像も守備プレイヤーのプレイは故意にバックラインを超えるプレイと 　みなされる。　  　</vt:lpstr>
      <vt:lpstr>・参考事例映像２  　守備側プレイヤー（水色）が、明らかに故意にバックラインを超えるように 　プレイしたため、再PCとなる。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判定に関するケーススタディ</dc:title>
  <dc:creator>藤村 利道</dc:creator>
  <cp:lastModifiedBy>祐司 細川</cp:lastModifiedBy>
  <cp:revision>124</cp:revision>
  <dcterms:created xsi:type="dcterms:W3CDTF">2021-01-16T00:56:26Z</dcterms:created>
  <dcterms:modified xsi:type="dcterms:W3CDTF">2024-03-05T14:50:45Z</dcterms:modified>
</cp:coreProperties>
</file>