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39" r:id="rId2"/>
    <p:sldId id="34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祐司 細川" userId="a5b35494fb679c61" providerId="LiveId" clId="{D7601CC5-5AE9-B245-8C17-4F55640FAA68}"/>
    <pc:docChg chg="delSld">
      <pc:chgData name="祐司 細川" userId="a5b35494fb679c61" providerId="LiveId" clId="{D7601CC5-5AE9-B245-8C17-4F55640FAA68}" dt="2024-03-05T14:52:35.066" v="33" actId="2696"/>
      <pc:docMkLst>
        <pc:docMk/>
      </pc:docMkLst>
      <pc:sldChg chg="del">
        <pc:chgData name="祐司 細川" userId="a5b35494fb679c61" providerId="LiveId" clId="{D7601CC5-5AE9-B245-8C17-4F55640FAA68}" dt="2024-03-05T14:52:21.055" v="0" actId="2696"/>
        <pc:sldMkLst>
          <pc:docMk/>
          <pc:sldMk cId="220783164" sldId="256"/>
        </pc:sldMkLst>
      </pc:sldChg>
      <pc:sldChg chg="del">
        <pc:chgData name="祐司 細川" userId="a5b35494fb679c61" providerId="LiveId" clId="{D7601CC5-5AE9-B245-8C17-4F55640FAA68}" dt="2024-03-05T14:52:33.849" v="30" actId="2696"/>
        <pc:sldMkLst>
          <pc:docMk/>
          <pc:sldMk cId="641621189" sldId="265"/>
        </pc:sldMkLst>
      </pc:sldChg>
      <pc:sldChg chg="del">
        <pc:chgData name="祐司 細川" userId="a5b35494fb679c61" providerId="LiveId" clId="{D7601CC5-5AE9-B245-8C17-4F55640FAA68}" dt="2024-03-05T14:52:30.651" v="11" actId="2696"/>
        <pc:sldMkLst>
          <pc:docMk/>
          <pc:sldMk cId="3807986717" sldId="308"/>
        </pc:sldMkLst>
      </pc:sldChg>
      <pc:sldChg chg="del">
        <pc:chgData name="祐司 細川" userId="a5b35494fb679c61" providerId="LiveId" clId="{D7601CC5-5AE9-B245-8C17-4F55640FAA68}" dt="2024-03-05T14:52:30.801" v="12" actId="2696"/>
        <pc:sldMkLst>
          <pc:docMk/>
          <pc:sldMk cId="3010607136" sldId="309"/>
        </pc:sldMkLst>
      </pc:sldChg>
      <pc:sldChg chg="del">
        <pc:chgData name="祐司 細川" userId="a5b35494fb679c61" providerId="LiveId" clId="{D7601CC5-5AE9-B245-8C17-4F55640FAA68}" dt="2024-03-05T14:52:21.622" v="1" actId="2696"/>
        <pc:sldMkLst>
          <pc:docMk/>
          <pc:sldMk cId="3543480113" sldId="314"/>
        </pc:sldMkLst>
      </pc:sldChg>
      <pc:sldChg chg="del">
        <pc:chgData name="祐司 細川" userId="a5b35494fb679c61" providerId="LiveId" clId="{D7601CC5-5AE9-B245-8C17-4F55640FAA68}" dt="2024-03-05T14:52:35.066" v="33" actId="2696"/>
        <pc:sldMkLst>
          <pc:docMk/>
          <pc:sldMk cId="675430321" sldId="321"/>
        </pc:sldMkLst>
      </pc:sldChg>
      <pc:sldChg chg="del">
        <pc:chgData name="祐司 細川" userId="a5b35494fb679c61" providerId="LiveId" clId="{D7601CC5-5AE9-B245-8C17-4F55640FAA68}" dt="2024-03-05T14:52:34.215" v="32" actId="2696"/>
        <pc:sldMkLst>
          <pc:docMk/>
          <pc:sldMk cId="3707450537" sldId="322"/>
        </pc:sldMkLst>
      </pc:sldChg>
      <pc:sldChg chg="del">
        <pc:chgData name="祐司 細川" userId="a5b35494fb679c61" providerId="LiveId" clId="{D7601CC5-5AE9-B245-8C17-4F55640FAA68}" dt="2024-03-05T14:52:30.327" v="9" actId="2696"/>
        <pc:sldMkLst>
          <pc:docMk/>
          <pc:sldMk cId="2835203501" sldId="331"/>
        </pc:sldMkLst>
      </pc:sldChg>
      <pc:sldChg chg="del">
        <pc:chgData name="祐司 細川" userId="a5b35494fb679c61" providerId="LiveId" clId="{D7601CC5-5AE9-B245-8C17-4F55640FAA68}" dt="2024-03-05T14:52:30.957" v="13" actId="2696"/>
        <pc:sldMkLst>
          <pc:docMk/>
          <pc:sldMk cId="339423715" sldId="332"/>
        </pc:sldMkLst>
      </pc:sldChg>
      <pc:sldChg chg="del">
        <pc:chgData name="祐司 細川" userId="a5b35494fb679c61" providerId="LiveId" clId="{D7601CC5-5AE9-B245-8C17-4F55640FAA68}" dt="2024-03-05T14:52:32.563" v="23" actId="2696"/>
        <pc:sldMkLst>
          <pc:docMk/>
          <pc:sldMk cId="365677881" sldId="338"/>
        </pc:sldMkLst>
      </pc:sldChg>
      <pc:sldChg chg="del">
        <pc:chgData name="祐司 細川" userId="a5b35494fb679c61" providerId="LiveId" clId="{D7601CC5-5AE9-B245-8C17-4F55640FAA68}" dt="2024-03-05T14:52:30.151" v="8" actId="2696"/>
        <pc:sldMkLst>
          <pc:docMk/>
          <pc:sldMk cId="3632804218" sldId="340"/>
        </pc:sldMkLst>
      </pc:sldChg>
      <pc:sldChg chg="del">
        <pc:chgData name="祐司 細川" userId="a5b35494fb679c61" providerId="LiveId" clId="{D7601CC5-5AE9-B245-8C17-4F55640FAA68}" dt="2024-03-05T14:52:34.022" v="31" actId="2696"/>
        <pc:sldMkLst>
          <pc:docMk/>
          <pc:sldMk cId="810082220" sldId="341"/>
        </pc:sldMkLst>
      </pc:sldChg>
      <pc:sldChg chg="del">
        <pc:chgData name="祐司 細川" userId="a5b35494fb679c61" providerId="LiveId" clId="{D7601CC5-5AE9-B245-8C17-4F55640FAA68}" dt="2024-03-05T14:52:32.394" v="22" actId="2696"/>
        <pc:sldMkLst>
          <pc:docMk/>
          <pc:sldMk cId="2932145669" sldId="344"/>
        </pc:sldMkLst>
      </pc:sldChg>
      <pc:sldChg chg="del">
        <pc:chgData name="祐司 細川" userId="a5b35494fb679c61" providerId="LiveId" clId="{D7601CC5-5AE9-B245-8C17-4F55640FAA68}" dt="2024-03-05T14:52:32.746" v="24" actId="2696"/>
        <pc:sldMkLst>
          <pc:docMk/>
          <pc:sldMk cId="166202574" sldId="345"/>
        </pc:sldMkLst>
      </pc:sldChg>
      <pc:sldChg chg="del">
        <pc:chgData name="祐司 細川" userId="a5b35494fb679c61" providerId="LiveId" clId="{D7601CC5-5AE9-B245-8C17-4F55640FAA68}" dt="2024-03-05T14:52:32.927" v="25" actId="2696"/>
        <pc:sldMkLst>
          <pc:docMk/>
          <pc:sldMk cId="2087289793" sldId="346"/>
        </pc:sldMkLst>
      </pc:sldChg>
      <pc:sldChg chg="del">
        <pc:chgData name="祐司 細川" userId="a5b35494fb679c61" providerId="LiveId" clId="{D7601CC5-5AE9-B245-8C17-4F55640FAA68}" dt="2024-03-05T14:52:33.108" v="26" actId="2696"/>
        <pc:sldMkLst>
          <pc:docMk/>
          <pc:sldMk cId="3770555061" sldId="347"/>
        </pc:sldMkLst>
      </pc:sldChg>
      <pc:sldChg chg="del">
        <pc:chgData name="祐司 細川" userId="a5b35494fb679c61" providerId="LiveId" clId="{D7601CC5-5AE9-B245-8C17-4F55640FAA68}" dt="2024-03-05T14:52:32.226" v="21" actId="2696"/>
        <pc:sldMkLst>
          <pc:docMk/>
          <pc:sldMk cId="1132797800" sldId="349"/>
        </pc:sldMkLst>
      </pc:sldChg>
      <pc:sldChg chg="del">
        <pc:chgData name="祐司 細川" userId="a5b35494fb679c61" providerId="LiveId" clId="{D7601CC5-5AE9-B245-8C17-4F55640FAA68}" dt="2024-03-05T14:52:32.062" v="20" actId="2696"/>
        <pc:sldMkLst>
          <pc:docMk/>
          <pc:sldMk cId="1270787703" sldId="350"/>
        </pc:sldMkLst>
      </pc:sldChg>
      <pc:sldChg chg="del">
        <pc:chgData name="祐司 細川" userId="a5b35494fb679c61" providerId="LiveId" clId="{D7601CC5-5AE9-B245-8C17-4F55640FAA68}" dt="2024-03-05T14:52:29.961" v="7" actId="2696"/>
        <pc:sldMkLst>
          <pc:docMk/>
          <pc:sldMk cId="2669210957" sldId="352"/>
        </pc:sldMkLst>
      </pc:sldChg>
      <pc:sldChg chg="del">
        <pc:chgData name="祐司 細川" userId="a5b35494fb679c61" providerId="LiveId" clId="{D7601CC5-5AE9-B245-8C17-4F55640FAA68}" dt="2024-03-05T14:52:31.107" v="14" actId="2696"/>
        <pc:sldMkLst>
          <pc:docMk/>
          <pc:sldMk cId="1009749811" sldId="353"/>
        </pc:sldMkLst>
      </pc:sldChg>
      <pc:sldChg chg="del">
        <pc:chgData name="祐司 細川" userId="a5b35494fb679c61" providerId="LiveId" clId="{D7601CC5-5AE9-B245-8C17-4F55640FAA68}" dt="2024-03-05T14:52:30.495" v="10" actId="2696"/>
        <pc:sldMkLst>
          <pc:docMk/>
          <pc:sldMk cId="1752449030" sldId="354"/>
        </pc:sldMkLst>
      </pc:sldChg>
      <pc:sldChg chg="del">
        <pc:chgData name="祐司 細川" userId="a5b35494fb679c61" providerId="LiveId" clId="{D7601CC5-5AE9-B245-8C17-4F55640FAA68}" dt="2024-03-05T14:52:29.717" v="6" actId="2696"/>
        <pc:sldMkLst>
          <pc:docMk/>
          <pc:sldMk cId="3149447285" sldId="356"/>
        </pc:sldMkLst>
      </pc:sldChg>
      <pc:sldChg chg="del">
        <pc:chgData name="祐司 細川" userId="a5b35494fb679c61" providerId="LiveId" clId="{D7601CC5-5AE9-B245-8C17-4F55640FAA68}" dt="2024-03-05T14:52:29.307" v="5" actId="2696"/>
        <pc:sldMkLst>
          <pc:docMk/>
          <pc:sldMk cId="1211300620" sldId="358"/>
        </pc:sldMkLst>
      </pc:sldChg>
      <pc:sldChg chg="del">
        <pc:chgData name="祐司 細川" userId="a5b35494fb679c61" providerId="LiveId" clId="{D7601CC5-5AE9-B245-8C17-4F55640FAA68}" dt="2024-03-05T14:52:33.294" v="27" actId="2696"/>
        <pc:sldMkLst>
          <pc:docMk/>
          <pc:sldMk cId="2872501060" sldId="359"/>
        </pc:sldMkLst>
      </pc:sldChg>
      <pc:sldChg chg="del">
        <pc:chgData name="祐司 細川" userId="a5b35494fb679c61" providerId="LiveId" clId="{D7601CC5-5AE9-B245-8C17-4F55640FAA68}" dt="2024-03-05T14:52:33.481" v="28" actId="2696"/>
        <pc:sldMkLst>
          <pc:docMk/>
          <pc:sldMk cId="3839153167" sldId="360"/>
        </pc:sldMkLst>
      </pc:sldChg>
      <pc:sldChg chg="del">
        <pc:chgData name="祐司 細川" userId="a5b35494fb679c61" providerId="LiveId" clId="{D7601CC5-5AE9-B245-8C17-4F55640FAA68}" dt="2024-03-05T14:52:33.663" v="29" actId="2696"/>
        <pc:sldMkLst>
          <pc:docMk/>
          <pc:sldMk cId="3123476281" sldId="361"/>
        </pc:sldMkLst>
      </pc:sldChg>
      <pc:sldChg chg="del">
        <pc:chgData name="祐司 細川" userId="a5b35494fb679c61" providerId="LiveId" clId="{D7601CC5-5AE9-B245-8C17-4F55640FAA68}" dt="2024-03-05T14:52:31.263" v="15" actId="2696"/>
        <pc:sldMkLst>
          <pc:docMk/>
          <pc:sldMk cId="485286305" sldId="362"/>
        </pc:sldMkLst>
      </pc:sldChg>
      <pc:sldChg chg="del">
        <pc:chgData name="祐司 細川" userId="a5b35494fb679c61" providerId="LiveId" clId="{D7601CC5-5AE9-B245-8C17-4F55640FAA68}" dt="2024-03-05T14:52:31.413" v="16" actId="2696"/>
        <pc:sldMkLst>
          <pc:docMk/>
          <pc:sldMk cId="1801572401" sldId="363"/>
        </pc:sldMkLst>
      </pc:sldChg>
      <pc:sldChg chg="del">
        <pc:chgData name="祐司 細川" userId="a5b35494fb679c61" providerId="LiveId" clId="{D7601CC5-5AE9-B245-8C17-4F55640FAA68}" dt="2024-03-05T14:52:31.570" v="17" actId="2696"/>
        <pc:sldMkLst>
          <pc:docMk/>
          <pc:sldMk cId="1116268554" sldId="364"/>
        </pc:sldMkLst>
      </pc:sldChg>
      <pc:sldChg chg="del">
        <pc:chgData name="祐司 細川" userId="a5b35494fb679c61" providerId="LiveId" clId="{D7601CC5-5AE9-B245-8C17-4F55640FAA68}" dt="2024-03-05T14:52:22.508" v="2" actId="2696"/>
        <pc:sldMkLst>
          <pc:docMk/>
          <pc:sldMk cId="1743079791" sldId="365"/>
        </pc:sldMkLst>
      </pc:sldChg>
      <pc:sldChg chg="del">
        <pc:chgData name="祐司 細川" userId="a5b35494fb679c61" providerId="LiveId" clId="{D7601CC5-5AE9-B245-8C17-4F55640FAA68}" dt="2024-03-05T14:52:24.476" v="3" actId="2696"/>
        <pc:sldMkLst>
          <pc:docMk/>
          <pc:sldMk cId="895950725" sldId="366"/>
        </pc:sldMkLst>
      </pc:sldChg>
      <pc:sldChg chg="del">
        <pc:chgData name="祐司 細川" userId="a5b35494fb679c61" providerId="LiveId" clId="{D7601CC5-5AE9-B245-8C17-4F55640FAA68}" dt="2024-03-05T14:52:25.547" v="4" actId="2696"/>
        <pc:sldMkLst>
          <pc:docMk/>
          <pc:sldMk cId="846603382" sldId="367"/>
        </pc:sldMkLst>
      </pc:sldChg>
      <pc:sldChg chg="del">
        <pc:chgData name="祐司 細川" userId="a5b35494fb679c61" providerId="LiveId" clId="{D7601CC5-5AE9-B245-8C17-4F55640FAA68}" dt="2024-03-05T14:52:31.731" v="18" actId="2696"/>
        <pc:sldMkLst>
          <pc:docMk/>
          <pc:sldMk cId="3206664627" sldId="368"/>
        </pc:sldMkLst>
      </pc:sldChg>
      <pc:sldChg chg="del">
        <pc:chgData name="祐司 細川" userId="a5b35494fb679c61" providerId="LiveId" clId="{D7601CC5-5AE9-B245-8C17-4F55640FAA68}" dt="2024-03-05T14:52:31.901" v="19" actId="2696"/>
        <pc:sldMkLst>
          <pc:docMk/>
          <pc:sldMk cId="4219351" sldId="3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420B89-A2AC-DBB9-0CBF-78B47709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CE2D3E-63A7-5482-D277-E3BEED1A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/>
              <a:t>バックスティック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8428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35E9-5F91-2851-08B2-3768CB1A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51CBE3-7B33-1CE5-407C-8043281E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83" y="29288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・参考事例映像３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いずれの映像もバックスティックであるため、アンパイアは躊躇なく判定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することが重要。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12" name="Backstick">
            <a:hlinkClick r:id="" action="ppaction://media"/>
            <a:extLst>
              <a:ext uri="{FF2B5EF4-FFF2-40B4-BE49-F238E27FC236}">
                <a16:creationId xmlns:a16="http://schemas.microsoft.com/office/drawing/2014/main" id="{C31D32C1-9678-0FAD-BA07-6DF9701907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758" y="1662579"/>
            <a:ext cx="8699979" cy="4893627"/>
          </a:xfrm>
        </p:spPr>
      </p:pic>
    </p:spTree>
    <p:extLst>
      <p:ext uri="{BB962C8B-B14F-4D97-AF65-F5344CB8AC3E}">
        <p14:creationId xmlns:p14="http://schemas.microsoft.com/office/powerpoint/2010/main" val="40443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31</Words>
  <Application>Microsoft Macintosh PowerPoint</Application>
  <PresentationFormat>ワイド画面</PresentationFormat>
  <Paragraphs>2</Paragraphs>
  <Slides>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テーマ</vt:lpstr>
      <vt:lpstr>バックスティック </vt:lpstr>
      <vt:lpstr>・参考事例映像３  　いずれの映像もバックスティックであるため、アンパイアは躊躇なく判定 　することが重要。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祐司 細川</cp:lastModifiedBy>
  <cp:revision>124</cp:revision>
  <dcterms:created xsi:type="dcterms:W3CDTF">2021-01-16T00:56:26Z</dcterms:created>
  <dcterms:modified xsi:type="dcterms:W3CDTF">2024-03-05T14:52:36Z</dcterms:modified>
</cp:coreProperties>
</file>