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58" r:id="rId2"/>
    <p:sldId id="356" r:id="rId3"/>
    <p:sldId id="352" r:id="rId4"/>
    <p:sldId id="340" r:id="rId5"/>
    <p:sldId id="331" r:id="rId6"/>
    <p:sldId id="354" r:id="rId7"/>
    <p:sldId id="308" r:id="rId8"/>
    <p:sldId id="309" r:id="rId9"/>
    <p:sldId id="332" r:id="rId10"/>
    <p:sldId id="35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23" autoAdjust="0"/>
    <p:restoredTop sz="94762"/>
  </p:normalViewPr>
  <p:slideViewPr>
    <p:cSldViewPr snapToGrid="0" snapToObjects="1">
      <p:cViewPr varScale="1">
        <p:scale>
          <a:sx n="121" d="100"/>
          <a:sy n="121" d="100"/>
        </p:scale>
        <p:origin x="8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祐司 細川" userId="a5b35494fb679c61" providerId="LiveId" clId="{EAA0FCAD-9D08-FE48-B22C-77AC0ABF46BA}"/>
    <pc:docChg chg="delSld">
      <pc:chgData name="祐司 細川" userId="a5b35494fb679c61" providerId="LiveId" clId="{EAA0FCAD-9D08-FE48-B22C-77AC0ABF46BA}" dt="2024-03-05T14:54:41.094" v="25" actId="2696"/>
      <pc:docMkLst>
        <pc:docMk/>
      </pc:docMkLst>
      <pc:sldChg chg="del">
        <pc:chgData name="祐司 細川" userId="a5b35494fb679c61" providerId="LiveId" clId="{EAA0FCAD-9D08-FE48-B22C-77AC0ABF46BA}" dt="2024-03-05T14:54:21.884" v="0" actId="2696"/>
        <pc:sldMkLst>
          <pc:docMk/>
          <pc:sldMk cId="220783164" sldId="256"/>
        </pc:sldMkLst>
      </pc:sldChg>
      <pc:sldChg chg="del">
        <pc:chgData name="祐司 細川" userId="a5b35494fb679c61" providerId="LiveId" clId="{EAA0FCAD-9D08-FE48-B22C-77AC0ABF46BA}" dt="2024-03-05T14:54:39.169" v="22" actId="2696"/>
        <pc:sldMkLst>
          <pc:docMk/>
          <pc:sldMk cId="641621189" sldId="265"/>
        </pc:sldMkLst>
      </pc:sldChg>
      <pc:sldChg chg="del">
        <pc:chgData name="祐司 細川" userId="a5b35494fb679c61" providerId="LiveId" clId="{EAA0FCAD-9D08-FE48-B22C-77AC0ABF46BA}" dt="2024-03-05T14:54:22.427" v="1" actId="2696"/>
        <pc:sldMkLst>
          <pc:docMk/>
          <pc:sldMk cId="3543480113" sldId="314"/>
        </pc:sldMkLst>
      </pc:sldChg>
      <pc:sldChg chg="del">
        <pc:chgData name="祐司 細川" userId="a5b35494fb679c61" providerId="LiveId" clId="{EAA0FCAD-9D08-FE48-B22C-77AC0ABF46BA}" dt="2024-03-05T14:54:41.094" v="25" actId="2696"/>
        <pc:sldMkLst>
          <pc:docMk/>
          <pc:sldMk cId="675430321" sldId="321"/>
        </pc:sldMkLst>
      </pc:sldChg>
      <pc:sldChg chg="del">
        <pc:chgData name="祐司 細川" userId="a5b35494fb679c61" providerId="LiveId" clId="{EAA0FCAD-9D08-FE48-B22C-77AC0ABF46BA}" dt="2024-03-05T14:54:40.109" v="24" actId="2696"/>
        <pc:sldMkLst>
          <pc:docMk/>
          <pc:sldMk cId="3707450537" sldId="322"/>
        </pc:sldMkLst>
      </pc:sldChg>
      <pc:sldChg chg="del">
        <pc:chgData name="祐司 細川" userId="a5b35494fb679c61" providerId="LiveId" clId="{EAA0FCAD-9D08-FE48-B22C-77AC0ABF46BA}" dt="2024-03-05T14:54:35.515" v="15" actId="2696"/>
        <pc:sldMkLst>
          <pc:docMk/>
          <pc:sldMk cId="365677881" sldId="338"/>
        </pc:sldMkLst>
      </pc:sldChg>
      <pc:sldChg chg="del">
        <pc:chgData name="祐司 細川" userId="a5b35494fb679c61" providerId="LiveId" clId="{EAA0FCAD-9D08-FE48-B22C-77AC0ABF46BA}" dt="2024-03-05T14:54:25.269" v="5" actId="2696"/>
        <pc:sldMkLst>
          <pc:docMk/>
          <pc:sldMk cId="1484289157" sldId="339"/>
        </pc:sldMkLst>
      </pc:sldChg>
      <pc:sldChg chg="del">
        <pc:chgData name="祐司 細川" userId="a5b35494fb679c61" providerId="LiveId" clId="{EAA0FCAD-9D08-FE48-B22C-77AC0ABF46BA}" dt="2024-03-05T14:54:39.649" v="23" actId="2696"/>
        <pc:sldMkLst>
          <pc:docMk/>
          <pc:sldMk cId="810082220" sldId="341"/>
        </pc:sldMkLst>
      </pc:sldChg>
      <pc:sldChg chg="del">
        <pc:chgData name="祐司 細川" userId="a5b35494fb679c61" providerId="LiveId" clId="{EAA0FCAD-9D08-FE48-B22C-77AC0ABF46BA}" dt="2024-03-05T14:54:35.278" v="14" actId="2696"/>
        <pc:sldMkLst>
          <pc:docMk/>
          <pc:sldMk cId="2932145669" sldId="344"/>
        </pc:sldMkLst>
      </pc:sldChg>
      <pc:sldChg chg="del">
        <pc:chgData name="祐司 細川" userId="a5b35494fb679c61" providerId="LiveId" clId="{EAA0FCAD-9D08-FE48-B22C-77AC0ABF46BA}" dt="2024-03-05T14:54:35.765" v="16" actId="2696"/>
        <pc:sldMkLst>
          <pc:docMk/>
          <pc:sldMk cId="166202574" sldId="345"/>
        </pc:sldMkLst>
      </pc:sldChg>
      <pc:sldChg chg="del">
        <pc:chgData name="祐司 細川" userId="a5b35494fb679c61" providerId="LiveId" clId="{EAA0FCAD-9D08-FE48-B22C-77AC0ABF46BA}" dt="2024-03-05T14:54:36.722" v="17" actId="2696"/>
        <pc:sldMkLst>
          <pc:docMk/>
          <pc:sldMk cId="2087289793" sldId="346"/>
        </pc:sldMkLst>
      </pc:sldChg>
      <pc:sldChg chg="del">
        <pc:chgData name="祐司 細川" userId="a5b35494fb679c61" providerId="LiveId" clId="{EAA0FCAD-9D08-FE48-B22C-77AC0ABF46BA}" dt="2024-03-05T14:54:37.151" v="18" actId="2696"/>
        <pc:sldMkLst>
          <pc:docMk/>
          <pc:sldMk cId="3770555061" sldId="347"/>
        </pc:sldMkLst>
      </pc:sldChg>
      <pc:sldChg chg="del">
        <pc:chgData name="祐司 細川" userId="a5b35494fb679c61" providerId="LiveId" clId="{EAA0FCAD-9D08-FE48-B22C-77AC0ABF46BA}" dt="2024-03-05T14:54:25.911" v="6" actId="2696"/>
        <pc:sldMkLst>
          <pc:docMk/>
          <pc:sldMk cId="4044392679" sldId="348"/>
        </pc:sldMkLst>
      </pc:sldChg>
      <pc:sldChg chg="del">
        <pc:chgData name="祐司 細川" userId="a5b35494fb679c61" providerId="LiveId" clId="{EAA0FCAD-9D08-FE48-B22C-77AC0ABF46BA}" dt="2024-03-05T14:54:35.069" v="13" actId="2696"/>
        <pc:sldMkLst>
          <pc:docMk/>
          <pc:sldMk cId="1132797800" sldId="349"/>
        </pc:sldMkLst>
      </pc:sldChg>
      <pc:sldChg chg="del">
        <pc:chgData name="祐司 細川" userId="a5b35494fb679c61" providerId="LiveId" clId="{EAA0FCAD-9D08-FE48-B22C-77AC0ABF46BA}" dt="2024-03-05T14:54:34.888" v="12" actId="2696"/>
        <pc:sldMkLst>
          <pc:docMk/>
          <pc:sldMk cId="1270787703" sldId="350"/>
        </pc:sldMkLst>
      </pc:sldChg>
      <pc:sldChg chg="del">
        <pc:chgData name="祐司 細川" userId="a5b35494fb679c61" providerId="LiveId" clId="{EAA0FCAD-9D08-FE48-B22C-77AC0ABF46BA}" dt="2024-03-05T14:54:37.658" v="19" actId="2696"/>
        <pc:sldMkLst>
          <pc:docMk/>
          <pc:sldMk cId="2872501060" sldId="359"/>
        </pc:sldMkLst>
      </pc:sldChg>
      <pc:sldChg chg="del">
        <pc:chgData name="祐司 細川" userId="a5b35494fb679c61" providerId="LiveId" clId="{EAA0FCAD-9D08-FE48-B22C-77AC0ABF46BA}" dt="2024-03-05T14:54:38.075" v="20" actId="2696"/>
        <pc:sldMkLst>
          <pc:docMk/>
          <pc:sldMk cId="3839153167" sldId="360"/>
        </pc:sldMkLst>
      </pc:sldChg>
      <pc:sldChg chg="del">
        <pc:chgData name="祐司 細川" userId="a5b35494fb679c61" providerId="LiveId" clId="{EAA0FCAD-9D08-FE48-B22C-77AC0ABF46BA}" dt="2024-03-05T14:54:38.718" v="21" actId="2696"/>
        <pc:sldMkLst>
          <pc:docMk/>
          <pc:sldMk cId="3123476281" sldId="361"/>
        </pc:sldMkLst>
      </pc:sldChg>
      <pc:sldChg chg="del">
        <pc:chgData name="祐司 細川" userId="a5b35494fb679c61" providerId="LiveId" clId="{EAA0FCAD-9D08-FE48-B22C-77AC0ABF46BA}" dt="2024-03-05T14:54:33.714" v="7" actId="2696"/>
        <pc:sldMkLst>
          <pc:docMk/>
          <pc:sldMk cId="485286305" sldId="362"/>
        </pc:sldMkLst>
      </pc:sldChg>
      <pc:sldChg chg="del">
        <pc:chgData name="祐司 細川" userId="a5b35494fb679c61" providerId="LiveId" clId="{EAA0FCAD-9D08-FE48-B22C-77AC0ABF46BA}" dt="2024-03-05T14:54:34.103" v="8" actId="2696"/>
        <pc:sldMkLst>
          <pc:docMk/>
          <pc:sldMk cId="1801572401" sldId="363"/>
        </pc:sldMkLst>
      </pc:sldChg>
      <pc:sldChg chg="del">
        <pc:chgData name="祐司 細川" userId="a5b35494fb679c61" providerId="LiveId" clId="{EAA0FCAD-9D08-FE48-B22C-77AC0ABF46BA}" dt="2024-03-05T14:54:34.336" v="9" actId="2696"/>
        <pc:sldMkLst>
          <pc:docMk/>
          <pc:sldMk cId="1116268554" sldId="364"/>
        </pc:sldMkLst>
      </pc:sldChg>
      <pc:sldChg chg="del">
        <pc:chgData name="祐司 細川" userId="a5b35494fb679c61" providerId="LiveId" clId="{EAA0FCAD-9D08-FE48-B22C-77AC0ABF46BA}" dt="2024-03-05T14:54:22.838" v="2" actId="2696"/>
        <pc:sldMkLst>
          <pc:docMk/>
          <pc:sldMk cId="1743079791" sldId="365"/>
        </pc:sldMkLst>
      </pc:sldChg>
      <pc:sldChg chg="del">
        <pc:chgData name="祐司 細川" userId="a5b35494fb679c61" providerId="LiveId" clId="{EAA0FCAD-9D08-FE48-B22C-77AC0ABF46BA}" dt="2024-03-05T14:54:23.301" v="3" actId="2696"/>
        <pc:sldMkLst>
          <pc:docMk/>
          <pc:sldMk cId="895950725" sldId="366"/>
        </pc:sldMkLst>
      </pc:sldChg>
      <pc:sldChg chg="del">
        <pc:chgData name="祐司 細川" userId="a5b35494fb679c61" providerId="LiveId" clId="{EAA0FCAD-9D08-FE48-B22C-77AC0ABF46BA}" dt="2024-03-05T14:54:24.003" v="4" actId="2696"/>
        <pc:sldMkLst>
          <pc:docMk/>
          <pc:sldMk cId="846603382" sldId="367"/>
        </pc:sldMkLst>
      </pc:sldChg>
      <pc:sldChg chg="del">
        <pc:chgData name="祐司 細川" userId="a5b35494fb679c61" providerId="LiveId" clId="{EAA0FCAD-9D08-FE48-B22C-77AC0ABF46BA}" dt="2024-03-05T14:54:34.518" v="10" actId="2696"/>
        <pc:sldMkLst>
          <pc:docMk/>
          <pc:sldMk cId="3206664627" sldId="368"/>
        </pc:sldMkLst>
      </pc:sldChg>
      <pc:sldChg chg="del">
        <pc:chgData name="祐司 細川" userId="a5b35494fb679c61" providerId="LiveId" clId="{EAA0FCAD-9D08-FE48-B22C-77AC0ABF46BA}" dt="2024-03-05T14:54:34.703" v="11" actId="2696"/>
        <pc:sldMkLst>
          <pc:docMk/>
          <pc:sldMk cId="4219351" sldId="36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57274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2889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08846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83817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40665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05524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42350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97439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ja-JP" altLang="en-US"/>
              <a:t>アイコンをクリックして図を追加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63693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15922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26172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403DF-15C9-3745-8DAB-C803028EC7EB}" type="datetimeFigureOut">
              <a:rPr kumimoji="1" lang="ja-JP" altLang="en-US" smtClean="0"/>
              <a:t>2024/3/5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0428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3F3E06-B8DB-0DA5-56FB-6DB374FBF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7C31665-2703-4C77-377C-90DF44313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561" y="2999677"/>
            <a:ext cx="10515600" cy="1759647"/>
          </a:xfrm>
        </p:spPr>
        <p:txBody>
          <a:bodyPr>
            <a:normAutofit/>
          </a:bodyPr>
          <a:lstStyle/>
          <a:p>
            <a:pPr algn="ctr"/>
            <a:r>
              <a:rPr lang="ja-JP" altLang="en-US" sz="4000" dirty="0"/>
              <a:t>空中に</a:t>
            </a:r>
            <a:r>
              <a:rPr lang="ja-JP" altLang="en-US" sz="3600" dirty="0"/>
              <a:t>上げられたボール</a:t>
            </a:r>
            <a:br>
              <a:rPr lang="en-US" altLang="ja-JP" sz="3600" dirty="0"/>
            </a:br>
            <a:endParaRPr kumimoji="1" lang="ja-JP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211300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E5765-FDA9-3951-7D35-0C7AD6A0B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0C896C9-3D02-C644-5991-FCE9BBD12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1585" y="19631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・参考事例映像４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何も反則が起こっていないプレイ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6" name="Slide 50">
            <a:hlinkClick r:id="" action="ppaction://media"/>
            <a:extLst>
              <a:ext uri="{FF2B5EF4-FFF2-40B4-BE49-F238E27FC236}">
                <a16:creationId xmlns:a16="http://schemas.microsoft.com/office/drawing/2014/main" id="{5CA79EED-0ED2-2D43-AC6E-F444B5ACAF0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78625" y="1389527"/>
            <a:ext cx="8801806" cy="4950904"/>
          </a:xfrm>
        </p:spPr>
      </p:pic>
    </p:spTree>
    <p:extLst>
      <p:ext uri="{BB962C8B-B14F-4D97-AF65-F5344CB8AC3E}">
        <p14:creationId xmlns:p14="http://schemas.microsoft.com/office/powerpoint/2010/main" val="314944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BB06D-9B5B-5D61-AC09-1ECE009BA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1F12CAE-611A-D111-0849-31D555441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975" y="209746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・参考事例映像５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スクープの落下地点にいる守備側プレイヤー（黒）の</a:t>
            </a:r>
            <a:r>
              <a:rPr lang="en-US" altLang="ja-JP" sz="2000" dirty="0">
                <a:ea typeface="游ゴシック Light"/>
              </a:rPr>
              <a:t>5m</a:t>
            </a:r>
            <a:r>
              <a:rPr lang="ja-JP" altLang="en-US" sz="2000" dirty="0">
                <a:ea typeface="游ゴシック Light"/>
              </a:rPr>
              <a:t>以内の距離に攻撃側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プレイヤー（白）が近づいているため、攻撃側（白）の反則となる。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6" name="slide 36.1">
            <a:hlinkClick r:id="" action="ppaction://media"/>
            <a:extLst>
              <a:ext uri="{FF2B5EF4-FFF2-40B4-BE49-F238E27FC236}">
                <a16:creationId xmlns:a16="http://schemas.microsoft.com/office/drawing/2014/main" id="{EF8B255F-AE96-B16D-EE05-856AF801549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0150" y="1494412"/>
            <a:ext cx="8928416" cy="5022120"/>
          </a:xfrm>
        </p:spPr>
      </p:pic>
    </p:spTree>
    <p:extLst>
      <p:ext uri="{BB962C8B-B14F-4D97-AF65-F5344CB8AC3E}">
        <p14:creationId xmlns:p14="http://schemas.microsoft.com/office/powerpoint/2010/main" val="2669210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4F4A8-03E4-6438-1742-E2CA64BC11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0717_women-23_ccrs_nanto_4Q8min">
            <a:hlinkClick r:id="" action="ppaction://media"/>
            <a:extLst>
              <a:ext uri="{FF2B5EF4-FFF2-40B4-BE49-F238E27FC236}">
                <a16:creationId xmlns:a16="http://schemas.microsoft.com/office/drawing/2014/main" id="{8F66EB58-0BF2-2CC6-CC7F-BB4BCA51806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1165" y="1630627"/>
            <a:ext cx="8730635" cy="4910871"/>
          </a:xfrm>
        </p:spPr>
      </p:pic>
      <p:sp>
        <p:nvSpPr>
          <p:cNvPr id="5" name="タイトル 1">
            <a:extLst>
              <a:ext uri="{FF2B5EF4-FFF2-40B4-BE49-F238E27FC236}">
                <a16:creationId xmlns:a16="http://schemas.microsoft.com/office/drawing/2014/main" id="{7B0D71F1-668E-930C-EB6D-EC103A268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0200" y="329934"/>
            <a:ext cx="10515600" cy="1325563"/>
          </a:xfrm>
        </p:spPr>
        <p:txBody>
          <a:bodyPr>
            <a:normAutofit fontScale="90000"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・参考事例映像６</a:t>
            </a:r>
            <a:r>
              <a:rPr lang="ja-JP" altLang="en-US" sz="2400" dirty="0">
                <a:ea typeface="游ゴシック Light"/>
              </a:rPr>
              <a:t>（</a:t>
            </a:r>
            <a:r>
              <a:rPr lang="en-US" altLang="ja-JP" sz="2400" dirty="0">
                <a:ea typeface="游ゴシック Light"/>
              </a:rPr>
              <a:t>2023HJL</a:t>
            </a:r>
            <a:r>
              <a:rPr lang="ja-JP" altLang="en-US" sz="2400" dirty="0">
                <a:ea typeface="游ゴシック Light"/>
              </a:rPr>
              <a:t>ビデオレビューより）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攻撃側プレイヤー（赤）のスクープに対し、守備側のプレイヤー（白）が</a:t>
            </a:r>
            <a:r>
              <a:rPr lang="en-US" altLang="ja-JP" sz="2000" dirty="0">
                <a:ea typeface="游ゴシック Light"/>
              </a:rPr>
              <a:t>23m</a:t>
            </a:r>
            <a:r>
              <a:rPr lang="ja-JP" altLang="en-US" sz="2000" dirty="0">
                <a:ea typeface="游ゴシック Light"/>
              </a:rPr>
              <a:t>外の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地点で遅れてスクープの落下地点に入っているため、守備側の反則となる。（守備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側プレイヤーが押し倒したプレイには個人的罰則が与えられるべきである。）</a:t>
            </a:r>
            <a:br>
              <a:rPr lang="en-US" altLang="ja-JP" sz="2000" dirty="0">
                <a:ea typeface="游ゴシック Light"/>
              </a:rPr>
            </a:br>
            <a:endParaRPr kumimoji="1" lang="ja-JP" altLang="en-US" sz="2000" dirty="0">
              <a:ea typeface="游ゴシック Light"/>
            </a:endParaRPr>
          </a:p>
        </p:txBody>
      </p:sp>
    </p:spTree>
    <p:extLst>
      <p:ext uri="{BB962C8B-B14F-4D97-AF65-F5344CB8AC3E}">
        <p14:creationId xmlns:p14="http://schemas.microsoft.com/office/powerpoint/2010/main" val="363280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2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2AF358D-2A79-1C41-BFAE-BB268C1E3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655" y="19631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・参考事例映像７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スクープの落下地点に攻撃側プレイヤー（黒）がいるが、守備側プレイヤー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（白）が遅れて入ってきたため守備側（白）の反則となる。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6" name="Aerial Intercept Fail Free Hit">
            <a:hlinkClick r:id="" action="ppaction://media"/>
            <a:extLst>
              <a:ext uri="{FF2B5EF4-FFF2-40B4-BE49-F238E27FC236}">
                <a16:creationId xmlns:a16="http://schemas.microsoft.com/office/drawing/2014/main" id="{E35E47E9-B8BC-AE46-91A8-1DD06EDA05D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1468" y="1521876"/>
            <a:ext cx="8829063" cy="496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203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2EFFEA-F6D5-AD6F-E0CF-5F794DA189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975496F-176F-051D-0F1D-F0BB8F861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8705" y="236613"/>
            <a:ext cx="10515600" cy="1325563"/>
          </a:xfrm>
        </p:spPr>
        <p:txBody>
          <a:bodyPr>
            <a:normAutofit fontScale="90000"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</a:t>
            </a:r>
            <a:r>
              <a:rPr lang="ja-JP" altLang="en-US" sz="2400" dirty="0">
                <a:ea typeface="游ゴシック Light"/>
              </a:rPr>
              <a:t>８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スクープの落下地点に攻撃側（赤）プレーヤーが先に入ってボールを受けたが、守備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側（白）プレイヤーが（故意でなく）</a:t>
            </a:r>
            <a:r>
              <a:rPr lang="en-US" altLang="ja-JP" sz="2000" dirty="0">
                <a:ea typeface="游ゴシック Light"/>
              </a:rPr>
              <a:t>5m</a:t>
            </a:r>
            <a:r>
              <a:rPr lang="ja-JP" altLang="en-US" sz="2000" dirty="0">
                <a:ea typeface="游ゴシック Light"/>
              </a:rPr>
              <a:t>以内の距離に近づいているため、守備側（白）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の反則で</a:t>
            </a:r>
            <a:r>
              <a:rPr lang="en-US" altLang="ja-JP" sz="2000" dirty="0">
                <a:ea typeface="游ゴシック Light"/>
              </a:rPr>
              <a:t>PC</a:t>
            </a:r>
            <a:r>
              <a:rPr lang="ja-JP" altLang="en-US" sz="2000" dirty="0">
                <a:ea typeface="游ゴシック Light"/>
              </a:rPr>
              <a:t>となる。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6" name="slide 37.1">
            <a:hlinkClick r:id="" action="ppaction://media"/>
            <a:extLst>
              <a:ext uri="{FF2B5EF4-FFF2-40B4-BE49-F238E27FC236}">
                <a16:creationId xmlns:a16="http://schemas.microsoft.com/office/drawing/2014/main" id="{B9A20859-FB3C-A6C7-1985-9E8E2D5543D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95743" y="1588405"/>
            <a:ext cx="8834102" cy="4969070"/>
          </a:xfrm>
        </p:spPr>
      </p:pic>
    </p:spTree>
    <p:extLst>
      <p:ext uri="{BB962C8B-B14F-4D97-AF65-F5344CB8AC3E}">
        <p14:creationId xmlns:p14="http://schemas.microsoft.com/office/powerpoint/2010/main" val="175244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B6893D3-1A87-3E4F-8DF5-8E901B7BB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8294" y="269190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1600" dirty="0">
                <a:ea typeface="游ゴシック Light"/>
              </a:rPr>
              <a:t>・参考資料映像</a:t>
            </a:r>
            <a:r>
              <a:rPr lang="ja-JP" altLang="en-US" sz="1600" dirty="0">
                <a:ea typeface="游ゴシック Light"/>
              </a:rPr>
              <a:t>９</a:t>
            </a:r>
            <a:br>
              <a:rPr kumimoji="1" lang="en-US" altLang="ja-JP" sz="1600" dirty="0">
                <a:solidFill>
                  <a:srgbClr val="FF0000"/>
                </a:solidFill>
                <a:ea typeface="游ゴシック Light"/>
              </a:rPr>
            </a:br>
            <a:br>
              <a:rPr lang="en-US" altLang="ja-JP" sz="1600" dirty="0">
                <a:ea typeface="游ゴシック Light"/>
              </a:rPr>
            </a:br>
            <a:r>
              <a:rPr lang="ja-JP" altLang="en-US" sz="1600" dirty="0">
                <a:ea typeface="游ゴシック Light"/>
              </a:rPr>
              <a:t>　いずれの映像も守備側プレイヤーが攻撃側プレイヤーのスクープを受けることを認めたが、ボ</a:t>
            </a:r>
            <a:br>
              <a:rPr lang="en-US" altLang="ja-JP" sz="1600" dirty="0">
                <a:ea typeface="游ゴシック Light"/>
              </a:rPr>
            </a:br>
            <a:r>
              <a:rPr lang="ja-JP" altLang="en-US" sz="1600" dirty="0">
                <a:ea typeface="游ゴシック Light"/>
              </a:rPr>
              <a:t>　ールがコントロールされる前や地面に落ちる前に規則</a:t>
            </a:r>
            <a:r>
              <a:rPr lang="en-US" altLang="ja-JP" sz="1600" dirty="0">
                <a:ea typeface="游ゴシック Light"/>
              </a:rPr>
              <a:t>9.10</a:t>
            </a:r>
            <a:r>
              <a:rPr lang="ja-JP" altLang="en-US" sz="1600" dirty="0">
                <a:ea typeface="游ゴシック Light"/>
              </a:rPr>
              <a:t>に違反した場合、これは一般的に</a:t>
            </a:r>
            <a:br>
              <a:rPr lang="en-US" altLang="ja-JP" sz="1600" dirty="0">
                <a:ea typeface="游ゴシック Light"/>
              </a:rPr>
            </a:br>
            <a:r>
              <a:rPr lang="ja-JP" altLang="en-US" sz="1600" dirty="0">
                <a:ea typeface="游ゴシック Light"/>
              </a:rPr>
              <a:t>　意図的ではないファウルと解釈され、</a:t>
            </a:r>
            <a:r>
              <a:rPr lang="en-US" altLang="ja-JP" sz="1600" dirty="0">
                <a:ea typeface="游ゴシック Light"/>
              </a:rPr>
              <a:t>23</a:t>
            </a:r>
            <a:r>
              <a:rPr lang="ja-JP" altLang="en-US" sz="1600" dirty="0">
                <a:ea typeface="游ゴシック Light"/>
              </a:rPr>
              <a:t>ｍ内のサークルの外側は</a:t>
            </a:r>
            <a:r>
              <a:rPr lang="en-US" altLang="ja-JP" sz="1600" dirty="0">
                <a:ea typeface="游ゴシック Light"/>
              </a:rPr>
              <a:t>FH</a:t>
            </a:r>
            <a:r>
              <a:rPr lang="ja-JP" altLang="en-US" sz="1600" dirty="0">
                <a:ea typeface="游ゴシック Light"/>
              </a:rPr>
              <a:t>、サークル内は</a:t>
            </a:r>
            <a:r>
              <a:rPr lang="en-US" altLang="ja-JP" sz="1600" dirty="0">
                <a:ea typeface="游ゴシック Light"/>
              </a:rPr>
              <a:t>PC</a:t>
            </a:r>
            <a:r>
              <a:rPr lang="ja-JP" altLang="en-US" sz="1600" dirty="0">
                <a:ea typeface="游ゴシック Light"/>
              </a:rPr>
              <a:t>となる。</a:t>
            </a:r>
            <a:endParaRPr kumimoji="1" lang="ja-JP" altLang="en-US" sz="1600" dirty="0">
              <a:ea typeface="游ゴシック Light"/>
            </a:endParaRPr>
          </a:p>
        </p:txBody>
      </p:sp>
      <p:pic>
        <p:nvPicPr>
          <p:cNvPr id="9" name="Aerials into circle 1.mp4" descr="A black background with a black square&#10;&#10;Description automatically generated with medium confidence">
            <a:hlinkClick r:id="" action="ppaction://media"/>
            <a:extLst>
              <a:ext uri="{FF2B5EF4-FFF2-40B4-BE49-F238E27FC236}">
                <a16:creationId xmlns:a16="http://schemas.microsoft.com/office/drawing/2014/main" id="{92950EEF-C29A-C419-5825-DA7E662A203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3039" y="1594753"/>
            <a:ext cx="8721969" cy="4906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98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7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36364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807DA57-3892-6441-8249-CDEE0EDB5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637" y="136076"/>
            <a:ext cx="10515600" cy="1325563"/>
          </a:xfrm>
        </p:spPr>
        <p:txBody>
          <a:bodyPr>
            <a:normAutofit/>
          </a:bodyPr>
          <a:lstStyle/>
          <a:p>
            <a:r>
              <a:rPr lang="ja-JP" altLang="en-US" sz="2400" dirty="0">
                <a:ea typeface="游ゴシック Light"/>
              </a:rPr>
              <a:t>・参考事例映像１０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スクープの落下地点に攻撃側プレイヤー（水色・白）がいるが、</a:t>
            </a:r>
            <a:r>
              <a:rPr lang="en-US" altLang="ja-JP" sz="2000" dirty="0">
                <a:ea typeface="游ゴシック Light"/>
              </a:rPr>
              <a:t>GK</a:t>
            </a:r>
            <a:r>
              <a:rPr lang="ja-JP" altLang="en-US" sz="2000" dirty="0">
                <a:ea typeface="游ゴシック Light"/>
              </a:rPr>
              <a:t>が</a:t>
            </a:r>
            <a:r>
              <a:rPr lang="ja-JP" altLang="en-US" sz="2000" dirty="0">
                <a:uFill>
                  <a:solidFill>
                    <a:srgbClr val="FF0000"/>
                  </a:solidFill>
                </a:uFill>
                <a:ea typeface="游ゴシック Light"/>
              </a:rPr>
              <a:t>意図</a:t>
            </a:r>
            <a:br>
              <a:rPr lang="en-US" altLang="ja-JP" sz="2000" dirty="0">
                <a:uFill>
                  <a:solidFill>
                    <a:srgbClr val="FF0000"/>
                  </a:solidFill>
                </a:uFill>
                <a:ea typeface="游ゴシック Light"/>
              </a:rPr>
            </a:br>
            <a:r>
              <a:rPr lang="ja-JP" altLang="en-US" sz="2000" dirty="0">
                <a:uFill>
                  <a:solidFill>
                    <a:srgbClr val="FF0000"/>
                  </a:solidFill>
                </a:uFill>
                <a:ea typeface="游ゴシック Light"/>
              </a:rPr>
              <a:t>　的に</a:t>
            </a:r>
            <a:r>
              <a:rPr lang="ja-JP" altLang="en-US" sz="2000" dirty="0">
                <a:ea typeface="游ゴシック Light"/>
              </a:rPr>
              <a:t>遅れて入っているため守備側の反則（</a:t>
            </a:r>
            <a:r>
              <a:rPr lang="en-US" altLang="ja-JP" sz="2000" dirty="0">
                <a:ea typeface="游ゴシック Light"/>
              </a:rPr>
              <a:t>PS)</a:t>
            </a:r>
            <a:r>
              <a:rPr lang="ja-JP" altLang="en-US" sz="2000" dirty="0">
                <a:ea typeface="游ゴシック Light"/>
              </a:rPr>
              <a:t>となる。</a:t>
            </a:r>
          </a:p>
        </p:txBody>
      </p:sp>
      <p:pic>
        <p:nvPicPr>
          <p:cNvPr id="5" name="Aerial GK intercept fail PS">
            <a:hlinkClick r:id="" action="ppaction://media"/>
            <a:extLst>
              <a:ext uri="{FF2B5EF4-FFF2-40B4-BE49-F238E27FC236}">
                <a16:creationId xmlns:a16="http://schemas.microsoft.com/office/drawing/2014/main" id="{1E2737B4-2893-2B65-928A-D8AC60F5802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14855" y="1490673"/>
            <a:ext cx="8726425" cy="498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60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B6893D3-1A87-3E4F-8DF5-8E901B7BB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365" y="32981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ja-JP" altLang="en-US" sz="2400" dirty="0">
                <a:ea typeface="游ゴシック Light"/>
              </a:rPr>
              <a:t>・参考事例映像１１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</a:t>
            </a:r>
            <a:r>
              <a:rPr lang="ja-JP" altLang="en-US" sz="2200" dirty="0">
                <a:ea typeface="游ゴシック Light"/>
              </a:rPr>
              <a:t>スクープの落下地点に攻撃側プレイヤー（水色・白）がいるが、守備側の</a:t>
            </a:r>
            <a:br>
              <a:rPr lang="en-US" altLang="ja-JP" sz="2200" dirty="0">
                <a:ea typeface="游ゴシック Light"/>
              </a:rPr>
            </a:br>
            <a:r>
              <a:rPr lang="ja-JP" altLang="en-US" sz="2200" dirty="0">
                <a:ea typeface="游ゴシック Light"/>
              </a:rPr>
              <a:t>　</a:t>
            </a:r>
            <a:r>
              <a:rPr lang="en-US" altLang="ja-JP" sz="2200" dirty="0">
                <a:ea typeface="游ゴシック Light"/>
              </a:rPr>
              <a:t>GK</a:t>
            </a:r>
            <a:r>
              <a:rPr lang="ja-JP" altLang="en-US" sz="2200" dirty="0">
                <a:ea typeface="游ゴシック Light"/>
              </a:rPr>
              <a:t>がインターセプトに成功したプレイ。（反則は何も起こっていないプレ</a:t>
            </a:r>
            <a:br>
              <a:rPr lang="en-US" altLang="ja-JP" sz="2200" dirty="0">
                <a:ea typeface="游ゴシック Light"/>
              </a:rPr>
            </a:br>
            <a:r>
              <a:rPr lang="ja-JP" altLang="en-US" sz="2200" dirty="0">
                <a:ea typeface="游ゴシック Light"/>
              </a:rPr>
              <a:t>　イ。）</a:t>
            </a:r>
            <a:endParaRPr kumimoji="1" lang="ja-JP" altLang="en-US" sz="2200" dirty="0">
              <a:ea typeface="游ゴシック Light"/>
            </a:endParaRPr>
          </a:p>
        </p:txBody>
      </p:sp>
      <p:pic>
        <p:nvPicPr>
          <p:cNvPr id="6" name="Aerial GK Intercept OK">
            <a:hlinkClick r:id="" action="ppaction://media"/>
            <a:extLst>
              <a:ext uri="{FF2B5EF4-FFF2-40B4-BE49-F238E27FC236}">
                <a16:creationId xmlns:a16="http://schemas.microsoft.com/office/drawing/2014/main" id="{FC8AD3F5-90AA-249D-D891-2CC120DA660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7446" y="1766765"/>
            <a:ext cx="8595360" cy="4834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23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57E2A-E435-9903-FEB7-DAA60B427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FD497CD-D4BE-F019-F457-6A9B4D2C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757" y="256345"/>
            <a:ext cx="10515600" cy="1325563"/>
          </a:xfrm>
        </p:spPr>
        <p:txBody>
          <a:bodyPr>
            <a:normAutofit/>
          </a:bodyPr>
          <a:lstStyle/>
          <a:p>
            <a:r>
              <a:rPr lang="ja-JP" altLang="en-US" sz="2400" dirty="0">
                <a:ea typeface="游ゴシック Light"/>
              </a:rPr>
              <a:t>・参考事例映像１２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攻撃側プレイヤー（黄）が</a:t>
            </a:r>
            <a:r>
              <a:rPr lang="ja-JP" altLang="en-US" sz="2200" dirty="0">
                <a:ea typeface="游ゴシック Light"/>
              </a:rPr>
              <a:t>インターセプトに成功したプレイ</a:t>
            </a:r>
            <a:endParaRPr kumimoji="1" lang="ja-JP" altLang="en-US" sz="2200" dirty="0">
              <a:ea typeface="游ゴシック Light"/>
            </a:endParaRPr>
          </a:p>
        </p:txBody>
      </p:sp>
      <p:pic>
        <p:nvPicPr>
          <p:cNvPr id="5" name="Slide 36">
            <a:hlinkClick r:id="" action="ppaction://media"/>
            <a:extLst>
              <a:ext uri="{FF2B5EF4-FFF2-40B4-BE49-F238E27FC236}">
                <a16:creationId xmlns:a16="http://schemas.microsoft.com/office/drawing/2014/main" id="{A772FFFD-6D69-DA2B-080E-09324C4B0B7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25404" y="1469367"/>
            <a:ext cx="8632996" cy="4855950"/>
          </a:xfrm>
        </p:spPr>
      </p:pic>
    </p:spTree>
    <p:extLst>
      <p:ext uri="{BB962C8B-B14F-4D97-AF65-F5344CB8AC3E}">
        <p14:creationId xmlns:p14="http://schemas.microsoft.com/office/powerpoint/2010/main" val="100974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3102</TotalTime>
  <Words>435</Words>
  <Application>Microsoft Macintosh PowerPoint</Application>
  <PresentationFormat>ワイド画面</PresentationFormat>
  <Paragraphs>10</Paragraphs>
  <Slides>10</Slides>
  <Notes>0</Notes>
  <HiddenSlides>0</HiddenSlides>
  <MMClips>9</MMClips>
  <ScaleCrop>false</ScaleCrop>
  <HeadingPairs>
    <vt:vector size="6" baseType="variant">
      <vt:variant>
        <vt:lpstr>使用されているフォント</vt:lpstr>
      </vt:variant>
      <vt:variant>
        <vt:i4>3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テーマ</vt:lpstr>
      <vt:lpstr>空中に上げられたボール </vt:lpstr>
      <vt:lpstr>・参考事例映像４  　何も反則が起こっていないプレイ</vt:lpstr>
      <vt:lpstr>・参考事例映像５  　スクープの落下地点にいる守備側プレイヤー（黒）の5m以内の距離に攻撃側 　プレイヤー（白）が近づいているため、攻撃側（白）の反則となる。</vt:lpstr>
      <vt:lpstr>・参考事例映像６（2023HJLビデオレビューより）  　攻撃側プレイヤー（赤）のスクープに対し、守備側のプレイヤー（白）が23m外の 　地点で遅れてスクープの落下地点に入っているため、守備側の反則となる。（守備 　側プレイヤーが押し倒したプレイには個人的罰則が与えられるべきである。） </vt:lpstr>
      <vt:lpstr>・参考事例映像７  　スクープの落下地点に攻撃側プレイヤー（黒）がいるが、守備側プレイヤー 　（白）が遅れて入ってきたため守備側（白）の反則となる。</vt:lpstr>
      <vt:lpstr>・参考事例映像８  　スクープの落下地点に攻撃側（赤）プレーヤーが先に入ってボールを受けたが、守備 　側（白）プレイヤーが（故意でなく）5m以内の距離に近づいているため、守備側（白） 　の反則でPCとなる。</vt:lpstr>
      <vt:lpstr>・参考資料映像９  　いずれの映像も守備側プレイヤーが攻撃側プレイヤーのスクープを受けることを認めたが、ボ 　ールがコントロールされる前や地面に落ちる前に規則9.10に違反した場合、これは一般的に 　意図的ではないファウルと解釈され、23ｍ内のサークルの外側はFH、サークル内はPCとなる。</vt:lpstr>
      <vt:lpstr>・参考事例映像１０  　スクープの落下地点に攻撃側プレイヤー（水色・白）がいるが、GKが意図 　的に遅れて入っているため守備側の反則（PS)となる。</vt:lpstr>
      <vt:lpstr>・参考事例映像１１  　スクープの落下地点に攻撃側プレイヤー（水色・白）がいるが、守備側の 　GKがインターセプトに成功したプレイ。（反則は何も起こっていないプレ 　イ。）</vt:lpstr>
      <vt:lpstr>・参考事例映像１２  　攻撃側プレイヤー（黄）がインターセプトに成功したプレイ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判定に関するケーススタディ</dc:title>
  <dc:creator>藤村 利道</dc:creator>
  <cp:lastModifiedBy>祐司 細川</cp:lastModifiedBy>
  <cp:revision>124</cp:revision>
  <dcterms:created xsi:type="dcterms:W3CDTF">2021-01-16T00:56:26Z</dcterms:created>
  <dcterms:modified xsi:type="dcterms:W3CDTF">2024-03-05T14:54:43Z</dcterms:modified>
</cp:coreProperties>
</file>