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62" r:id="rId2"/>
    <p:sldId id="363" r:id="rId3"/>
    <p:sldId id="364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762"/>
  </p:normalViewPr>
  <p:slideViewPr>
    <p:cSldViewPr snapToGrid="0" snapToObjects="1">
      <p:cViewPr varScale="1">
        <p:scale>
          <a:sx n="121" d="100"/>
          <a:sy n="121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祐司 細川" userId="a5b35494fb679c61" providerId="LiveId" clId="{1E4C9278-CA37-7340-BCB7-933FB8D36052}"/>
    <pc:docChg chg="delSld">
      <pc:chgData name="祐司 細川" userId="a5b35494fb679c61" providerId="LiveId" clId="{1E4C9278-CA37-7340-BCB7-933FB8D36052}" dt="2024-03-05T14:55:29.362" v="32" actId="2696"/>
      <pc:docMkLst>
        <pc:docMk/>
      </pc:docMkLst>
      <pc:sldChg chg="del">
        <pc:chgData name="祐司 細川" userId="a5b35494fb679c61" providerId="LiveId" clId="{1E4C9278-CA37-7340-BCB7-933FB8D36052}" dt="2024-03-05T14:55:19.918" v="0" actId="2696"/>
        <pc:sldMkLst>
          <pc:docMk/>
          <pc:sldMk cId="220783164" sldId="256"/>
        </pc:sldMkLst>
      </pc:sldChg>
      <pc:sldChg chg="del">
        <pc:chgData name="祐司 細川" userId="a5b35494fb679c61" providerId="LiveId" clId="{1E4C9278-CA37-7340-BCB7-933FB8D36052}" dt="2024-03-05T14:55:27.797" v="29" actId="2696"/>
        <pc:sldMkLst>
          <pc:docMk/>
          <pc:sldMk cId="641621189" sldId="265"/>
        </pc:sldMkLst>
      </pc:sldChg>
      <pc:sldChg chg="del">
        <pc:chgData name="祐司 細川" userId="a5b35494fb679c61" providerId="LiveId" clId="{1E4C9278-CA37-7340-BCB7-933FB8D36052}" dt="2024-03-05T14:55:19.942" v="14" actId="2696"/>
        <pc:sldMkLst>
          <pc:docMk/>
          <pc:sldMk cId="3807986717" sldId="308"/>
        </pc:sldMkLst>
      </pc:sldChg>
      <pc:sldChg chg="del">
        <pc:chgData name="祐司 細川" userId="a5b35494fb679c61" providerId="LiveId" clId="{1E4C9278-CA37-7340-BCB7-933FB8D36052}" dt="2024-03-05T14:55:19.946" v="16" actId="2696"/>
        <pc:sldMkLst>
          <pc:docMk/>
          <pc:sldMk cId="3010607136" sldId="309"/>
        </pc:sldMkLst>
      </pc:sldChg>
      <pc:sldChg chg="del">
        <pc:chgData name="祐司 細川" userId="a5b35494fb679c61" providerId="LiveId" clId="{1E4C9278-CA37-7340-BCB7-933FB8D36052}" dt="2024-03-05T14:55:19.928" v="9" actId="2696"/>
        <pc:sldMkLst>
          <pc:docMk/>
          <pc:sldMk cId="3543480113" sldId="314"/>
        </pc:sldMkLst>
      </pc:sldChg>
      <pc:sldChg chg="del">
        <pc:chgData name="祐司 細川" userId="a5b35494fb679c61" providerId="LiveId" clId="{1E4C9278-CA37-7340-BCB7-933FB8D36052}" dt="2024-03-05T14:55:29.362" v="32" actId="2696"/>
        <pc:sldMkLst>
          <pc:docMk/>
          <pc:sldMk cId="675430321" sldId="321"/>
        </pc:sldMkLst>
      </pc:sldChg>
      <pc:sldChg chg="del">
        <pc:chgData name="祐司 細川" userId="a5b35494fb679c61" providerId="LiveId" clId="{1E4C9278-CA37-7340-BCB7-933FB8D36052}" dt="2024-03-05T14:55:28.665" v="31" actId="2696"/>
        <pc:sldMkLst>
          <pc:docMk/>
          <pc:sldMk cId="3707450537" sldId="322"/>
        </pc:sldMkLst>
      </pc:sldChg>
      <pc:sldChg chg="del">
        <pc:chgData name="祐司 細川" userId="a5b35494fb679c61" providerId="LiveId" clId="{1E4C9278-CA37-7340-BCB7-933FB8D36052}" dt="2024-03-05T14:55:19.920" v="2" actId="2696"/>
        <pc:sldMkLst>
          <pc:docMk/>
          <pc:sldMk cId="2835203501" sldId="331"/>
        </pc:sldMkLst>
      </pc:sldChg>
      <pc:sldChg chg="del">
        <pc:chgData name="祐司 細川" userId="a5b35494fb679c61" providerId="LiveId" clId="{1E4C9278-CA37-7340-BCB7-933FB8D36052}" dt="2024-03-05T14:55:19.944" v="15" actId="2696"/>
        <pc:sldMkLst>
          <pc:docMk/>
          <pc:sldMk cId="339423715" sldId="332"/>
        </pc:sldMkLst>
      </pc:sldChg>
      <pc:sldChg chg="del">
        <pc:chgData name="祐司 細川" userId="a5b35494fb679c61" providerId="LiveId" clId="{1E4C9278-CA37-7340-BCB7-933FB8D36052}" dt="2024-03-05T14:55:25.325" v="22" actId="2696"/>
        <pc:sldMkLst>
          <pc:docMk/>
          <pc:sldMk cId="365677881" sldId="338"/>
        </pc:sldMkLst>
      </pc:sldChg>
      <pc:sldChg chg="del">
        <pc:chgData name="祐司 細川" userId="a5b35494fb679c61" providerId="LiveId" clId="{1E4C9278-CA37-7340-BCB7-933FB8D36052}" dt="2024-03-05T14:55:19.933" v="12" actId="2696"/>
        <pc:sldMkLst>
          <pc:docMk/>
          <pc:sldMk cId="1484289157" sldId="339"/>
        </pc:sldMkLst>
      </pc:sldChg>
      <pc:sldChg chg="del">
        <pc:chgData name="祐司 細川" userId="a5b35494fb679c61" providerId="LiveId" clId="{1E4C9278-CA37-7340-BCB7-933FB8D36052}" dt="2024-03-05T14:55:19.920" v="1" actId="2696"/>
        <pc:sldMkLst>
          <pc:docMk/>
          <pc:sldMk cId="3632804218" sldId="340"/>
        </pc:sldMkLst>
      </pc:sldChg>
      <pc:sldChg chg="del">
        <pc:chgData name="祐司 細川" userId="a5b35494fb679c61" providerId="LiveId" clId="{1E4C9278-CA37-7340-BCB7-933FB8D36052}" dt="2024-03-05T14:55:28.206" v="30" actId="2696"/>
        <pc:sldMkLst>
          <pc:docMk/>
          <pc:sldMk cId="810082220" sldId="341"/>
        </pc:sldMkLst>
      </pc:sldChg>
      <pc:sldChg chg="del">
        <pc:chgData name="祐司 細川" userId="a5b35494fb679c61" providerId="LiveId" clId="{1E4C9278-CA37-7340-BCB7-933FB8D36052}" dt="2024-03-05T14:55:24.970" v="21" actId="2696"/>
        <pc:sldMkLst>
          <pc:docMk/>
          <pc:sldMk cId="2932145669" sldId="344"/>
        </pc:sldMkLst>
      </pc:sldChg>
      <pc:sldChg chg="del">
        <pc:chgData name="祐司 細川" userId="a5b35494fb679c61" providerId="LiveId" clId="{1E4C9278-CA37-7340-BCB7-933FB8D36052}" dt="2024-03-05T14:55:25.673" v="23" actId="2696"/>
        <pc:sldMkLst>
          <pc:docMk/>
          <pc:sldMk cId="166202574" sldId="345"/>
        </pc:sldMkLst>
      </pc:sldChg>
      <pc:sldChg chg="del">
        <pc:chgData name="祐司 細川" userId="a5b35494fb679c61" providerId="LiveId" clId="{1E4C9278-CA37-7340-BCB7-933FB8D36052}" dt="2024-03-05T14:55:26.038" v="24" actId="2696"/>
        <pc:sldMkLst>
          <pc:docMk/>
          <pc:sldMk cId="2087289793" sldId="346"/>
        </pc:sldMkLst>
      </pc:sldChg>
      <pc:sldChg chg="del">
        <pc:chgData name="祐司 細川" userId="a5b35494fb679c61" providerId="LiveId" clId="{1E4C9278-CA37-7340-BCB7-933FB8D36052}" dt="2024-03-05T14:55:26.399" v="25" actId="2696"/>
        <pc:sldMkLst>
          <pc:docMk/>
          <pc:sldMk cId="3770555061" sldId="347"/>
        </pc:sldMkLst>
      </pc:sldChg>
      <pc:sldChg chg="del">
        <pc:chgData name="祐司 細川" userId="a5b35494fb679c61" providerId="LiveId" clId="{1E4C9278-CA37-7340-BCB7-933FB8D36052}" dt="2024-03-05T14:55:19.923" v="5" actId="2696"/>
        <pc:sldMkLst>
          <pc:docMk/>
          <pc:sldMk cId="4044392679" sldId="348"/>
        </pc:sldMkLst>
      </pc:sldChg>
      <pc:sldChg chg="del">
        <pc:chgData name="祐司 細川" userId="a5b35494fb679c61" providerId="LiveId" clId="{1E4C9278-CA37-7340-BCB7-933FB8D36052}" dt="2024-03-05T14:55:24.576" v="20" actId="2696"/>
        <pc:sldMkLst>
          <pc:docMk/>
          <pc:sldMk cId="1132797800" sldId="349"/>
        </pc:sldMkLst>
      </pc:sldChg>
      <pc:sldChg chg="del">
        <pc:chgData name="祐司 細川" userId="a5b35494fb679c61" providerId="LiveId" clId="{1E4C9278-CA37-7340-BCB7-933FB8D36052}" dt="2024-03-05T14:55:24.147" v="19" actId="2696"/>
        <pc:sldMkLst>
          <pc:docMk/>
          <pc:sldMk cId="1270787703" sldId="350"/>
        </pc:sldMkLst>
      </pc:sldChg>
      <pc:sldChg chg="del">
        <pc:chgData name="祐司 細川" userId="a5b35494fb679c61" providerId="LiveId" clId="{1E4C9278-CA37-7340-BCB7-933FB8D36052}" dt="2024-03-05T14:55:19.938" v="13" actId="2696"/>
        <pc:sldMkLst>
          <pc:docMk/>
          <pc:sldMk cId="2669210957" sldId="352"/>
        </pc:sldMkLst>
      </pc:sldChg>
      <pc:sldChg chg="del">
        <pc:chgData name="祐司 細川" userId="a5b35494fb679c61" providerId="LiveId" clId="{1E4C9278-CA37-7340-BCB7-933FB8D36052}" dt="2024-03-05T14:55:19.921" v="3" actId="2696"/>
        <pc:sldMkLst>
          <pc:docMk/>
          <pc:sldMk cId="1009749811" sldId="353"/>
        </pc:sldMkLst>
      </pc:sldChg>
      <pc:sldChg chg="del">
        <pc:chgData name="祐司 細川" userId="a5b35494fb679c61" providerId="LiveId" clId="{1E4C9278-CA37-7340-BCB7-933FB8D36052}" dt="2024-03-05T14:55:19.930" v="11" actId="2696"/>
        <pc:sldMkLst>
          <pc:docMk/>
          <pc:sldMk cId="1752449030" sldId="354"/>
        </pc:sldMkLst>
      </pc:sldChg>
      <pc:sldChg chg="del">
        <pc:chgData name="祐司 細川" userId="a5b35494fb679c61" providerId="LiveId" clId="{1E4C9278-CA37-7340-BCB7-933FB8D36052}" dt="2024-03-05T14:55:19.929" v="10" actId="2696"/>
        <pc:sldMkLst>
          <pc:docMk/>
          <pc:sldMk cId="3149447285" sldId="356"/>
        </pc:sldMkLst>
      </pc:sldChg>
      <pc:sldChg chg="del">
        <pc:chgData name="祐司 細川" userId="a5b35494fb679c61" providerId="LiveId" clId="{1E4C9278-CA37-7340-BCB7-933FB8D36052}" dt="2024-03-05T14:55:19.922" v="4" actId="2696"/>
        <pc:sldMkLst>
          <pc:docMk/>
          <pc:sldMk cId="1211300620" sldId="358"/>
        </pc:sldMkLst>
      </pc:sldChg>
      <pc:sldChg chg="del">
        <pc:chgData name="祐司 細川" userId="a5b35494fb679c61" providerId="LiveId" clId="{1E4C9278-CA37-7340-BCB7-933FB8D36052}" dt="2024-03-05T14:55:26.710" v="26" actId="2696"/>
        <pc:sldMkLst>
          <pc:docMk/>
          <pc:sldMk cId="2872501060" sldId="359"/>
        </pc:sldMkLst>
      </pc:sldChg>
      <pc:sldChg chg="del">
        <pc:chgData name="祐司 細川" userId="a5b35494fb679c61" providerId="LiveId" clId="{1E4C9278-CA37-7340-BCB7-933FB8D36052}" dt="2024-03-05T14:55:27.080" v="27" actId="2696"/>
        <pc:sldMkLst>
          <pc:docMk/>
          <pc:sldMk cId="3839153167" sldId="360"/>
        </pc:sldMkLst>
      </pc:sldChg>
      <pc:sldChg chg="del">
        <pc:chgData name="祐司 細川" userId="a5b35494fb679c61" providerId="LiveId" clId="{1E4C9278-CA37-7340-BCB7-933FB8D36052}" dt="2024-03-05T14:55:27.410" v="28" actId="2696"/>
        <pc:sldMkLst>
          <pc:docMk/>
          <pc:sldMk cId="3123476281" sldId="361"/>
        </pc:sldMkLst>
      </pc:sldChg>
      <pc:sldChg chg="del">
        <pc:chgData name="祐司 細川" userId="a5b35494fb679c61" providerId="LiveId" clId="{1E4C9278-CA37-7340-BCB7-933FB8D36052}" dt="2024-03-05T14:55:19.924" v="7" actId="2696"/>
        <pc:sldMkLst>
          <pc:docMk/>
          <pc:sldMk cId="1743079791" sldId="365"/>
        </pc:sldMkLst>
      </pc:sldChg>
      <pc:sldChg chg="del">
        <pc:chgData name="祐司 細川" userId="a5b35494fb679c61" providerId="LiveId" clId="{1E4C9278-CA37-7340-BCB7-933FB8D36052}" dt="2024-03-05T14:55:19.924" v="6" actId="2696"/>
        <pc:sldMkLst>
          <pc:docMk/>
          <pc:sldMk cId="895950725" sldId="366"/>
        </pc:sldMkLst>
      </pc:sldChg>
      <pc:sldChg chg="del">
        <pc:chgData name="祐司 細川" userId="a5b35494fb679c61" providerId="LiveId" clId="{1E4C9278-CA37-7340-BCB7-933FB8D36052}" dt="2024-03-05T14:55:19.925" v="8" actId="2696"/>
        <pc:sldMkLst>
          <pc:docMk/>
          <pc:sldMk cId="846603382" sldId="367"/>
        </pc:sldMkLst>
      </pc:sldChg>
      <pc:sldChg chg="del">
        <pc:chgData name="祐司 細川" userId="a5b35494fb679c61" providerId="LiveId" clId="{1E4C9278-CA37-7340-BCB7-933FB8D36052}" dt="2024-03-05T14:55:23.356" v="17" actId="2696"/>
        <pc:sldMkLst>
          <pc:docMk/>
          <pc:sldMk cId="3206664627" sldId="368"/>
        </pc:sldMkLst>
      </pc:sldChg>
      <pc:sldChg chg="del">
        <pc:chgData name="祐司 細川" userId="a5b35494fb679c61" providerId="LiveId" clId="{1E4C9278-CA37-7340-BCB7-933FB8D36052}" dt="2024-03-05T14:55:23.794" v="18" actId="2696"/>
        <pc:sldMkLst>
          <pc:docMk/>
          <pc:sldMk cId="4219351" sldId="3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27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92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17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89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8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81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66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524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35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43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9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2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0B7B5E-5751-16CA-E04B-479355CC0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415828-EAEC-2E9B-D1FA-14317D3A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2999677"/>
            <a:ext cx="10515600" cy="1759647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dirty="0"/>
              <a:t>身体接触プレイ</a:t>
            </a:r>
            <a:br>
              <a:rPr lang="en-US" altLang="ja-JP" sz="3600" dirty="0"/>
            </a:b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85286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D31D0-1B42-75B3-A5CC-9440910BE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082644-CC65-27B7-59D1-163DE83E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844" y="39702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ja-JP" altLang="en-US" sz="2400" dirty="0">
                <a:ea typeface="游ゴシック Light"/>
              </a:rPr>
              <a:t>・参考事例映像１３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400" dirty="0">
                <a:ea typeface="游ゴシック Light"/>
              </a:rPr>
            </a:br>
            <a:r>
              <a:rPr lang="ja-JP" altLang="en-US" sz="2400" dirty="0">
                <a:ea typeface="游ゴシック Light"/>
              </a:rPr>
              <a:t>　身体を使って相手を妨害する行為（</a:t>
            </a:r>
            <a:r>
              <a:rPr lang="en-US" altLang="ja-JP" sz="2400" dirty="0">
                <a:ea typeface="游ゴシック Light"/>
              </a:rPr>
              <a:t>PC</a:t>
            </a:r>
            <a:r>
              <a:rPr lang="ja-JP" altLang="en-US" sz="2400" dirty="0">
                <a:ea typeface="游ゴシック Light"/>
              </a:rPr>
              <a:t>＋個人的罰則による退場）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</a:t>
            </a:r>
            <a:endParaRPr kumimoji="1" lang="ja-JP" altLang="en-US" sz="2200" dirty="0">
              <a:ea typeface="游ゴシック Light"/>
            </a:endParaRPr>
          </a:p>
        </p:txBody>
      </p:sp>
      <p:pic>
        <p:nvPicPr>
          <p:cNvPr id="5" name="Slide 23">
            <a:hlinkClick r:id="" action="ppaction://media"/>
            <a:extLst>
              <a:ext uri="{FF2B5EF4-FFF2-40B4-BE49-F238E27FC236}">
                <a16:creationId xmlns:a16="http://schemas.microsoft.com/office/drawing/2014/main" id="{12014E46-8C93-0802-52CA-2BE2FF7517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9811" y="1248848"/>
            <a:ext cx="8859114" cy="4983139"/>
          </a:xfrm>
        </p:spPr>
      </p:pic>
    </p:spTree>
    <p:extLst>
      <p:ext uri="{BB962C8B-B14F-4D97-AF65-F5344CB8AC3E}">
        <p14:creationId xmlns:p14="http://schemas.microsoft.com/office/powerpoint/2010/main" val="180157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ABB6C-A9BA-4C23-DC10-6E0D17AA5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1E38B1-A083-D969-DAAB-BC155914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811" y="417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ja-JP" altLang="en-US" sz="2400" dirty="0">
                <a:ea typeface="游ゴシック Light"/>
              </a:rPr>
              <a:t>・参考事例映像１４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400" dirty="0">
                <a:ea typeface="游ゴシック Light"/>
              </a:rPr>
            </a:br>
            <a:r>
              <a:rPr lang="ja-JP" altLang="en-US" sz="2400" dirty="0">
                <a:ea typeface="游ゴシック Light"/>
              </a:rPr>
              <a:t>　身体を使って相手を妨害する行為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</a:t>
            </a:r>
            <a:endParaRPr kumimoji="1" lang="ja-JP" altLang="en-US" sz="2200" dirty="0">
              <a:ea typeface="游ゴシック Light"/>
            </a:endParaRPr>
          </a:p>
        </p:txBody>
      </p:sp>
      <p:pic>
        <p:nvPicPr>
          <p:cNvPr id="6" name="slide 201">
            <a:hlinkClick r:id="" action="ppaction://media"/>
            <a:extLst>
              <a:ext uri="{FF2B5EF4-FFF2-40B4-BE49-F238E27FC236}">
                <a16:creationId xmlns:a16="http://schemas.microsoft.com/office/drawing/2014/main" id="{8EB5FF3E-6A18-23DD-91C3-BFD06E3388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0488" y="1375458"/>
            <a:ext cx="8784083" cy="4940935"/>
          </a:xfrm>
        </p:spPr>
      </p:pic>
    </p:spTree>
    <p:extLst>
      <p:ext uri="{BB962C8B-B14F-4D97-AF65-F5344CB8AC3E}">
        <p14:creationId xmlns:p14="http://schemas.microsoft.com/office/powerpoint/2010/main" val="111626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3102</TotalTime>
  <Words>51</Words>
  <Application>Microsoft Macintosh PowerPoint</Application>
  <PresentationFormat>ワイド画面</PresentationFormat>
  <Paragraphs>3</Paragraphs>
  <Slides>3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テーマ</vt:lpstr>
      <vt:lpstr>身体接触プレイ </vt:lpstr>
      <vt:lpstr>・参考事例映像１３  　身体を使って相手を妨害する行為（PC＋個人的罰則による退場）  　</vt:lpstr>
      <vt:lpstr>・参考事例映像１４  　身体を使って相手を妨害する行為  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判定に関するケーススタディ</dc:title>
  <dc:creator>藤村 利道</dc:creator>
  <cp:lastModifiedBy>祐司 細川</cp:lastModifiedBy>
  <cp:revision>124</cp:revision>
  <dcterms:created xsi:type="dcterms:W3CDTF">2021-01-16T00:56:26Z</dcterms:created>
  <dcterms:modified xsi:type="dcterms:W3CDTF">2024-03-05T14:55:29Z</dcterms:modified>
</cp:coreProperties>
</file>