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8" r:id="rId2"/>
    <p:sldId id="369" r:id="rId3"/>
    <p:sldId id="350" r:id="rId4"/>
    <p:sldId id="34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23" autoAdjust="0"/>
    <p:restoredTop sz="94762"/>
  </p:normalViewPr>
  <p:slideViewPr>
    <p:cSldViewPr snapToGrid="0" snapToObjects="1">
      <p:cViewPr varScale="1">
        <p:scale>
          <a:sx n="121" d="100"/>
          <a:sy n="121" d="100"/>
        </p:scale>
        <p:origin x="8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祐司 細川" userId="a5b35494fb679c61" providerId="LiveId" clId="{C69F7678-504D-004D-9C29-CA80CFC93833}"/>
    <pc:docChg chg="delSld">
      <pc:chgData name="祐司 細川" userId="a5b35494fb679c61" providerId="LiveId" clId="{C69F7678-504D-004D-9C29-CA80CFC93833}" dt="2024-03-05T14:56:19.119" v="31" actId="2696"/>
      <pc:docMkLst>
        <pc:docMk/>
      </pc:docMkLst>
      <pc:sldChg chg="del">
        <pc:chgData name="祐司 細川" userId="a5b35494fb679c61" providerId="LiveId" clId="{C69F7678-504D-004D-9C29-CA80CFC93833}" dt="2024-03-05T14:56:02.733" v="0" actId="2696"/>
        <pc:sldMkLst>
          <pc:docMk/>
          <pc:sldMk cId="220783164" sldId="256"/>
        </pc:sldMkLst>
      </pc:sldChg>
      <pc:sldChg chg="del">
        <pc:chgData name="祐司 細川" userId="a5b35494fb679c61" providerId="LiveId" clId="{C69F7678-504D-004D-9C29-CA80CFC93833}" dt="2024-03-05T14:56:17.690" v="28" actId="2696"/>
        <pc:sldMkLst>
          <pc:docMk/>
          <pc:sldMk cId="641621189" sldId="265"/>
        </pc:sldMkLst>
      </pc:sldChg>
      <pc:sldChg chg="del">
        <pc:chgData name="祐司 細川" userId="a5b35494fb679c61" providerId="LiveId" clId="{C69F7678-504D-004D-9C29-CA80CFC93833}" dt="2024-03-05T14:56:06.237" v="13" actId="2696"/>
        <pc:sldMkLst>
          <pc:docMk/>
          <pc:sldMk cId="3807986717" sldId="308"/>
        </pc:sldMkLst>
      </pc:sldChg>
      <pc:sldChg chg="del">
        <pc:chgData name="祐司 細川" userId="a5b35494fb679c61" providerId="LiveId" clId="{C69F7678-504D-004D-9C29-CA80CFC93833}" dt="2024-03-05T14:56:06.894" v="14" actId="2696"/>
        <pc:sldMkLst>
          <pc:docMk/>
          <pc:sldMk cId="3010607136" sldId="309"/>
        </pc:sldMkLst>
      </pc:sldChg>
      <pc:sldChg chg="del">
        <pc:chgData name="祐司 細川" userId="a5b35494fb679c61" providerId="LiveId" clId="{C69F7678-504D-004D-9C29-CA80CFC93833}" dt="2024-03-05T14:56:03.094" v="1" actId="2696"/>
        <pc:sldMkLst>
          <pc:docMk/>
          <pc:sldMk cId="3543480113" sldId="314"/>
        </pc:sldMkLst>
      </pc:sldChg>
      <pc:sldChg chg="del">
        <pc:chgData name="祐司 細川" userId="a5b35494fb679c61" providerId="LiveId" clId="{C69F7678-504D-004D-9C29-CA80CFC93833}" dt="2024-03-05T14:56:19.119" v="31" actId="2696"/>
        <pc:sldMkLst>
          <pc:docMk/>
          <pc:sldMk cId="675430321" sldId="321"/>
        </pc:sldMkLst>
      </pc:sldChg>
      <pc:sldChg chg="del">
        <pc:chgData name="祐司 細川" userId="a5b35494fb679c61" providerId="LiveId" clId="{C69F7678-504D-004D-9C29-CA80CFC93833}" dt="2024-03-05T14:56:18.599" v="30" actId="2696"/>
        <pc:sldMkLst>
          <pc:docMk/>
          <pc:sldMk cId="3707450537" sldId="322"/>
        </pc:sldMkLst>
      </pc:sldChg>
      <pc:sldChg chg="del">
        <pc:chgData name="祐司 細川" userId="a5b35494fb679c61" providerId="LiveId" clId="{C69F7678-504D-004D-9C29-CA80CFC93833}" dt="2024-03-05T14:56:05.707" v="11" actId="2696"/>
        <pc:sldMkLst>
          <pc:docMk/>
          <pc:sldMk cId="2835203501" sldId="331"/>
        </pc:sldMkLst>
      </pc:sldChg>
      <pc:sldChg chg="del">
        <pc:chgData name="祐司 細川" userId="a5b35494fb679c61" providerId="LiveId" clId="{C69F7678-504D-004D-9C29-CA80CFC93833}" dt="2024-03-05T14:56:07.377" v="15" actId="2696"/>
        <pc:sldMkLst>
          <pc:docMk/>
          <pc:sldMk cId="339423715" sldId="332"/>
        </pc:sldMkLst>
      </pc:sldChg>
      <pc:sldChg chg="del">
        <pc:chgData name="祐司 細川" userId="a5b35494fb679c61" providerId="LiveId" clId="{C69F7678-504D-004D-9C29-CA80CFC93833}" dt="2024-03-05T14:56:14.948" v="21" actId="2696"/>
        <pc:sldMkLst>
          <pc:docMk/>
          <pc:sldMk cId="365677881" sldId="338"/>
        </pc:sldMkLst>
      </pc:sldChg>
      <pc:sldChg chg="del">
        <pc:chgData name="祐司 細川" userId="a5b35494fb679c61" providerId="LiveId" clId="{C69F7678-504D-004D-9C29-CA80CFC93833}" dt="2024-03-05T14:56:04.074" v="5" actId="2696"/>
        <pc:sldMkLst>
          <pc:docMk/>
          <pc:sldMk cId="1484289157" sldId="339"/>
        </pc:sldMkLst>
      </pc:sldChg>
      <pc:sldChg chg="del">
        <pc:chgData name="祐司 細川" userId="a5b35494fb679c61" providerId="LiveId" clId="{C69F7678-504D-004D-9C29-CA80CFC93833}" dt="2024-03-05T14:56:05.481" v="10" actId="2696"/>
        <pc:sldMkLst>
          <pc:docMk/>
          <pc:sldMk cId="3632804218" sldId="340"/>
        </pc:sldMkLst>
      </pc:sldChg>
      <pc:sldChg chg="del">
        <pc:chgData name="祐司 細川" userId="a5b35494fb679c61" providerId="LiveId" clId="{C69F7678-504D-004D-9C29-CA80CFC93833}" dt="2024-03-05T14:56:18.093" v="29" actId="2696"/>
        <pc:sldMkLst>
          <pc:docMk/>
          <pc:sldMk cId="810082220" sldId="341"/>
        </pc:sldMkLst>
      </pc:sldChg>
      <pc:sldChg chg="del">
        <pc:chgData name="祐司 細川" userId="a5b35494fb679c61" providerId="LiveId" clId="{C69F7678-504D-004D-9C29-CA80CFC93833}" dt="2024-03-05T14:56:14.548" v="20" actId="2696"/>
        <pc:sldMkLst>
          <pc:docMk/>
          <pc:sldMk cId="2932145669" sldId="344"/>
        </pc:sldMkLst>
      </pc:sldChg>
      <pc:sldChg chg="del">
        <pc:chgData name="祐司 細川" userId="a5b35494fb679c61" providerId="LiveId" clId="{C69F7678-504D-004D-9C29-CA80CFC93833}" dt="2024-03-05T14:56:15.279" v="22" actId="2696"/>
        <pc:sldMkLst>
          <pc:docMk/>
          <pc:sldMk cId="166202574" sldId="345"/>
        </pc:sldMkLst>
      </pc:sldChg>
      <pc:sldChg chg="del">
        <pc:chgData name="祐司 細川" userId="a5b35494fb679c61" providerId="LiveId" clId="{C69F7678-504D-004D-9C29-CA80CFC93833}" dt="2024-03-05T14:56:15.627" v="23" actId="2696"/>
        <pc:sldMkLst>
          <pc:docMk/>
          <pc:sldMk cId="2087289793" sldId="346"/>
        </pc:sldMkLst>
      </pc:sldChg>
      <pc:sldChg chg="del">
        <pc:chgData name="祐司 細川" userId="a5b35494fb679c61" providerId="LiveId" clId="{C69F7678-504D-004D-9C29-CA80CFC93833}" dt="2024-03-05T14:56:16.038" v="24" actId="2696"/>
        <pc:sldMkLst>
          <pc:docMk/>
          <pc:sldMk cId="3770555061" sldId="347"/>
        </pc:sldMkLst>
      </pc:sldChg>
      <pc:sldChg chg="del">
        <pc:chgData name="祐司 細川" userId="a5b35494fb679c61" providerId="LiveId" clId="{C69F7678-504D-004D-9C29-CA80CFC93833}" dt="2024-03-05T14:56:04.329" v="6" actId="2696"/>
        <pc:sldMkLst>
          <pc:docMk/>
          <pc:sldMk cId="4044392679" sldId="348"/>
        </pc:sldMkLst>
      </pc:sldChg>
      <pc:sldChg chg="del">
        <pc:chgData name="祐司 細川" userId="a5b35494fb679c61" providerId="LiveId" clId="{C69F7678-504D-004D-9C29-CA80CFC93833}" dt="2024-03-05T14:56:05.228" v="9" actId="2696"/>
        <pc:sldMkLst>
          <pc:docMk/>
          <pc:sldMk cId="2669210957" sldId="352"/>
        </pc:sldMkLst>
      </pc:sldChg>
      <pc:sldChg chg="del">
        <pc:chgData name="祐司 細川" userId="a5b35494fb679c61" providerId="LiveId" clId="{C69F7678-504D-004D-9C29-CA80CFC93833}" dt="2024-03-05T14:56:08.151" v="16" actId="2696"/>
        <pc:sldMkLst>
          <pc:docMk/>
          <pc:sldMk cId="1009749811" sldId="353"/>
        </pc:sldMkLst>
      </pc:sldChg>
      <pc:sldChg chg="del">
        <pc:chgData name="祐司 細川" userId="a5b35494fb679c61" providerId="LiveId" clId="{C69F7678-504D-004D-9C29-CA80CFC93833}" dt="2024-03-05T14:56:05.980" v="12" actId="2696"/>
        <pc:sldMkLst>
          <pc:docMk/>
          <pc:sldMk cId="1752449030" sldId="354"/>
        </pc:sldMkLst>
      </pc:sldChg>
      <pc:sldChg chg="del">
        <pc:chgData name="祐司 細川" userId="a5b35494fb679c61" providerId="LiveId" clId="{C69F7678-504D-004D-9C29-CA80CFC93833}" dt="2024-03-05T14:56:04.920" v="8" actId="2696"/>
        <pc:sldMkLst>
          <pc:docMk/>
          <pc:sldMk cId="3149447285" sldId="356"/>
        </pc:sldMkLst>
      </pc:sldChg>
      <pc:sldChg chg="del">
        <pc:chgData name="祐司 細川" userId="a5b35494fb679c61" providerId="LiveId" clId="{C69F7678-504D-004D-9C29-CA80CFC93833}" dt="2024-03-05T14:56:04.652" v="7" actId="2696"/>
        <pc:sldMkLst>
          <pc:docMk/>
          <pc:sldMk cId="1211300620" sldId="358"/>
        </pc:sldMkLst>
      </pc:sldChg>
      <pc:sldChg chg="del">
        <pc:chgData name="祐司 細川" userId="a5b35494fb679c61" providerId="LiveId" clId="{C69F7678-504D-004D-9C29-CA80CFC93833}" dt="2024-03-05T14:56:16.439" v="25" actId="2696"/>
        <pc:sldMkLst>
          <pc:docMk/>
          <pc:sldMk cId="2872501060" sldId="359"/>
        </pc:sldMkLst>
      </pc:sldChg>
      <pc:sldChg chg="del">
        <pc:chgData name="祐司 細川" userId="a5b35494fb679c61" providerId="LiveId" clId="{C69F7678-504D-004D-9C29-CA80CFC93833}" dt="2024-03-05T14:56:16.810" v="26" actId="2696"/>
        <pc:sldMkLst>
          <pc:docMk/>
          <pc:sldMk cId="3839153167" sldId="360"/>
        </pc:sldMkLst>
      </pc:sldChg>
      <pc:sldChg chg="del">
        <pc:chgData name="祐司 細川" userId="a5b35494fb679c61" providerId="LiveId" clId="{C69F7678-504D-004D-9C29-CA80CFC93833}" dt="2024-03-05T14:56:17.231" v="27" actId="2696"/>
        <pc:sldMkLst>
          <pc:docMk/>
          <pc:sldMk cId="3123476281" sldId="361"/>
        </pc:sldMkLst>
      </pc:sldChg>
      <pc:sldChg chg="del">
        <pc:chgData name="祐司 細川" userId="a5b35494fb679c61" providerId="LiveId" clId="{C69F7678-504D-004D-9C29-CA80CFC93833}" dt="2024-03-05T14:56:09.557" v="17" actId="2696"/>
        <pc:sldMkLst>
          <pc:docMk/>
          <pc:sldMk cId="485286305" sldId="362"/>
        </pc:sldMkLst>
      </pc:sldChg>
      <pc:sldChg chg="del">
        <pc:chgData name="祐司 細川" userId="a5b35494fb679c61" providerId="LiveId" clId="{C69F7678-504D-004D-9C29-CA80CFC93833}" dt="2024-03-05T14:56:10.368" v="18" actId="2696"/>
        <pc:sldMkLst>
          <pc:docMk/>
          <pc:sldMk cId="1801572401" sldId="363"/>
        </pc:sldMkLst>
      </pc:sldChg>
      <pc:sldChg chg="del">
        <pc:chgData name="祐司 細川" userId="a5b35494fb679c61" providerId="LiveId" clId="{C69F7678-504D-004D-9C29-CA80CFC93833}" dt="2024-03-05T14:56:11.094" v="19" actId="2696"/>
        <pc:sldMkLst>
          <pc:docMk/>
          <pc:sldMk cId="1116268554" sldId="364"/>
        </pc:sldMkLst>
      </pc:sldChg>
      <pc:sldChg chg="del">
        <pc:chgData name="祐司 細川" userId="a5b35494fb679c61" providerId="LiveId" clId="{C69F7678-504D-004D-9C29-CA80CFC93833}" dt="2024-03-05T14:56:03.368" v="2" actId="2696"/>
        <pc:sldMkLst>
          <pc:docMk/>
          <pc:sldMk cId="1743079791" sldId="365"/>
        </pc:sldMkLst>
      </pc:sldChg>
      <pc:sldChg chg="del">
        <pc:chgData name="祐司 細川" userId="a5b35494fb679c61" providerId="LiveId" clId="{C69F7678-504D-004D-9C29-CA80CFC93833}" dt="2024-03-05T14:56:03.630" v="3" actId="2696"/>
        <pc:sldMkLst>
          <pc:docMk/>
          <pc:sldMk cId="895950725" sldId="366"/>
        </pc:sldMkLst>
      </pc:sldChg>
      <pc:sldChg chg="del">
        <pc:chgData name="祐司 細川" userId="a5b35494fb679c61" providerId="LiveId" clId="{C69F7678-504D-004D-9C29-CA80CFC93833}" dt="2024-03-05T14:56:03.846" v="4" actId="2696"/>
        <pc:sldMkLst>
          <pc:docMk/>
          <pc:sldMk cId="846603382" sldId="3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57274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2889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08846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83817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40665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05524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42350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97439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ja-JP" altLang="en-US"/>
              <a:t>アイコンをクリックして図を追加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63693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15922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26172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0428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FFF457-14B1-C65E-BAE0-1023C4300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E012D65-D2E8-303D-D1EE-195261F1C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561" y="2999677"/>
            <a:ext cx="10515600" cy="1759647"/>
          </a:xfrm>
        </p:spPr>
        <p:txBody>
          <a:bodyPr>
            <a:normAutofit/>
          </a:bodyPr>
          <a:lstStyle/>
          <a:p>
            <a:pPr algn="ctr"/>
            <a:r>
              <a:rPr lang="ja-JP" altLang="en-US" sz="4000" dirty="0"/>
              <a:t>オブストラクション</a:t>
            </a:r>
            <a:br>
              <a:rPr lang="en-US" altLang="ja-JP" sz="4000" dirty="0"/>
            </a:br>
            <a:r>
              <a:rPr lang="ja-JP" altLang="en-US" sz="4000" dirty="0"/>
              <a:t>（足・スティック・第３者）</a:t>
            </a:r>
            <a:br>
              <a:rPr lang="en-US" altLang="ja-JP" sz="3600" dirty="0"/>
            </a:br>
            <a:endParaRPr kumimoji="1" lang="ja-JP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206664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3E754-2C4E-7F5A-EC0F-D2AB3DB737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21EC26D-5F3E-F779-780E-B5B3E8090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0570" y="276900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・参考事例映像１５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足によるオブストラクション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9" name="Slide 14">
            <a:hlinkClick r:id="" action="ppaction://media"/>
            <a:extLst>
              <a:ext uri="{FF2B5EF4-FFF2-40B4-BE49-F238E27FC236}">
                <a16:creationId xmlns:a16="http://schemas.microsoft.com/office/drawing/2014/main" id="{43DF5E7A-FBB7-6481-32B1-464957C9559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48973" y="1493106"/>
            <a:ext cx="9045526" cy="5087994"/>
          </a:xfrm>
        </p:spPr>
      </p:pic>
    </p:spTree>
    <p:extLst>
      <p:ext uri="{BB962C8B-B14F-4D97-AF65-F5344CB8AC3E}">
        <p14:creationId xmlns:p14="http://schemas.microsoft.com/office/powerpoint/2010/main" val="421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E59583-089E-4615-7BB8-E76E51C51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3514165-B902-EF90-0239-AFEF7EDB5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027" y="16754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・参考事例映像１６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スティックによるオブストラクション（シールディング）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5" name="Online Media 10">
            <a:hlinkClick r:id="" action="ppaction://media"/>
            <a:extLst>
              <a:ext uri="{FF2B5EF4-FFF2-40B4-BE49-F238E27FC236}">
                <a16:creationId xmlns:a16="http://schemas.microsoft.com/office/drawing/2014/main" id="{930D14F4-03BF-0AE0-DBFA-19C0804166B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3201" y="1361391"/>
            <a:ext cx="9139433" cy="5140815"/>
          </a:xfrm>
        </p:spPr>
      </p:pic>
    </p:spTree>
    <p:extLst>
      <p:ext uri="{BB962C8B-B14F-4D97-AF65-F5344CB8AC3E}">
        <p14:creationId xmlns:p14="http://schemas.microsoft.com/office/powerpoint/2010/main" val="127078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242B1-3AED-BA20-3869-0637D73F3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F507663-ACB7-868B-327C-6623318AD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9134" y="258347"/>
            <a:ext cx="10515600" cy="1325563"/>
          </a:xfrm>
        </p:spPr>
        <p:txBody>
          <a:bodyPr>
            <a:normAutofit fontScale="90000"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・参考事例映像１７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第３者によるオブストラクション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いずれの映像も守備側プレイヤーに対し、攻撃側のプレイヤー（第３者）が邪魔を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している。</a:t>
            </a:r>
            <a:br>
              <a:rPr lang="en-US" altLang="ja-JP" sz="2000" dirty="0">
                <a:ea typeface="游ゴシック Light"/>
              </a:rPr>
            </a:b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8" name="slide 10">
            <a:hlinkClick r:id="" action="ppaction://media"/>
            <a:extLst>
              <a:ext uri="{FF2B5EF4-FFF2-40B4-BE49-F238E27FC236}">
                <a16:creationId xmlns:a16="http://schemas.microsoft.com/office/drawing/2014/main" id="{F9DAB6A0-0008-DC31-0556-AC6748EA29C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69134" y="1485633"/>
            <a:ext cx="9181635" cy="5164552"/>
          </a:xfrm>
        </p:spPr>
      </p:pic>
    </p:spTree>
    <p:extLst>
      <p:ext uri="{BB962C8B-B14F-4D97-AF65-F5344CB8AC3E}">
        <p14:creationId xmlns:p14="http://schemas.microsoft.com/office/powerpoint/2010/main" val="113279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3102</TotalTime>
  <Words>78</Words>
  <Application>Microsoft Macintosh PowerPoint</Application>
  <PresentationFormat>ワイド画面</PresentationFormat>
  <Paragraphs>4</Paragraphs>
  <Slides>4</Slides>
  <Notes>0</Notes>
  <HiddenSlides>0</HiddenSlides>
  <MMClips>3</MMClips>
  <ScaleCrop>false</ScaleCrop>
  <HeadingPairs>
    <vt:vector size="6" baseType="variant">
      <vt:variant>
        <vt:lpstr>使用されているフォント</vt:lpstr>
      </vt:variant>
      <vt:variant>
        <vt:i4>3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テーマ</vt:lpstr>
      <vt:lpstr>オブストラクション （足・スティック・第３者） </vt:lpstr>
      <vt:lpstr>・参考事例映像１５  　足によるオブストラクション</vt:lpstr>
      <vt:lpstr>・参考事例映像１６  　スティックによるオブストラクション（シールディング）</vt:lpstr>
      <vt:lpstr>・参考事例映像１７  　第３者によるオブストラクション 　いずれの映像も守備側プレイヤーに対し、攻撃側のプレイヤー（第３者）が邪魔を 　している。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判定に関するケーススタディ</dc:title>
  <dc:creator>藤村 利道</dc:creator>
  <cp:lastModifiedBy>祐司 細川</cp:lastModifiedBy>
  <cp:revision>124</cp:revision>
  <dcterms:created xsi:type="dcterms:W3CDTF">2021-01-16T00:56:26Z</dcterms:created>
  <dcterms:modified xsi:type="dcterms:W3CDTF">2024-03-05T14:56:20Z</dcterms:modified>
</cp:coreProperties>
</file>