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47" r:id="rId2"/>
    <p:sldId id="359" r:id="rId3"/>
    <p:sldId id="360" r:id="rId4"/>
    <p:sldId id="361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祐司 細川" userId="a5b35494fb679c61" providerId="LiveId" clId="{508DD9BD-FDDF-C441-A46A-18CEFD4C551F}"/>
    <pc:docChg chg="delSld">
      <pc:chgData name="祐司 細川" userId="a5b35494fb679c61" providerId="LiveId" clId="{508DD9BD-FDDF-C441-A46A-18CEFD4C551F}" dt="2024-03-05T14:58:37.233" v="31" actId="2696"/>
      <pc:docMkLst>
        <pc:docMk/>
      </pc:docMkLst>
      <pc:sldChg chg="del">
        <pc:chgData name="祐司 細川" userId="a5b35494fb679c61" providerId="LiveId" clId="{508DD9BD-FDDF-C441-A46A-18CEFD4C551F}" dt="2024-03-05T14:58:21.808" v="0" actId="2696"/>
        <pc:sldMkLst>
          <pc:docMk/>
          <pc:sldMk cId="220783164" sldId="256"/>
        </pc:sldMkLst>
      </pc:sldChg>
      <pc:sldChg chg="del">
        <pc:chgData name="祐司 細川" userId="a5b35494fb679c61" providerId="LiveId" clId="{508DD9BD-FDDF-C441-A46A-18CEFD4C551F}" dt="2024-03-05T14:58:35.790" v="28" actId="2696"/>
        <pc:sldMkLst>
          <pc:docMk/>
          <pc:sldMk cId="641621189" sldId="265"/>
        </pc:sldMkLst>
      </pc:sldChg>
      <pc:sldChg chg="del">
        <pc:chgData name="祐司 細川" userId="a5b35494fb679c61" providerId="LiveId" clId="{508DD9BD-FDDF-C441-A46A-18CEFD4C551F}" dt="2024-03-05T14:58:24.824" v="13" actId="2696"/>
        <pc:sldMkLst>
          <pc:docMk/>
          <pc:sldMk cId="3807986717" sldId="308"/>
        </pc:sldMkLst>
      </pc:sldChg>
      <pc:sldChg chg="del">
        <pc:chgData name="祐司 細川" userId="a5b35494fb679c61" providerId="LiveId" clId="{508DD9BD-FDDF-C441-A46A-18CEFD4C551F}" dt="2024-03-05T14:58:25.040" v="14" actId="2696"/>
        <pc:sldMkLst>
          <pc:docMk/>
          <pc:sldMk cId="3010607136" sldId="309"/>
        </pc:sldMkLst>
      </pc:sldChg>
      <pc:sldChg chg="del">
        <pc:chgData name="祐司 細川" userId="a5b35494fb679c61" providerId="LiveId" clId="{508DD9BD-FDDF-C441-A46A-18CEFD4C551F}" dt="2024-03-05T14:58:21.929" v="1" actId="2696"/>
        <pc:sldMkLst>
          <pc:docMk/>
          <pc:sldMk cId="3543480113" sldId="314"/>
        </pc:sldMkLst>
      </pc:sldChg>
      <pc:sldChg chg="del">
        <pc:chgData name="祐司 細川" userId="a5b35494fb679c61" providerId="LiveId" clId="{508DD9BD-FDDF-C441-A46A-18CEFD4C551F}" dt="2024-03-05T14:58:37.233" v="31" actId="2696"/>
        <pc:sldMkLst>
          <pc:docMk/>
          <pc:sldMk cId="675430321" sldId="321"/>
        </pc:sldMkLst>
      </pc:sldChg>
      <pc:sldChg chg="del">
        <pc:chgData name="祐司 細川" userId="a5b35494fb679c61" providerId="LiveId" clId="{508DD9BD-FDDF-C441-A46A-18CEFD4C551F}" dt="2024-03-05T14:58:36.770" v="30" actId="2696"/>
        <pc:sldMkLst>
          <pc:docMk/>
          <pc:sldMk cId="3707450537" sldId="322"/>
        </pc:sldMkLst>
      </pc:sldChg>
      <pc:sldChg chg="del">
        <pc:chgData name="祐司 細川" userId="a5b35494fb679c61" providerId="LiveId" clId="{508DD9BD-FDDF-C441-A46A-18CEFD4C551F}" dt="2024-03-05T14:58:23.775" v="11" actId="2696"/>
        <pc:sldMkLst>
          <pc:docMk/>
          <pc:sldMk cId="2835203501" sldId="331"/>
        </pc:sldMkLst>
      </pc:sldChg>
      <pc:sldChg chg="del">
        <pc:chgData name="祐司 細川" userId="a5b35494fb679c61" providerId="LiveId" clId="{508DD9BD-FDDF-C441-A46A-18CEFD4C551F}" dt="2024-03-05T14:58:25.217" v="15" actId="2696"/>
        <pc:sldMkLst>
          <pc:docMk/>
          <pc:sldMk cId="339423715" sldId="332"/>
        </pc:sldMkLst>
      </pc:sldChg>
      <pc:sldChg chg="del">
        <pc:chgData name="祐司 細川" userId="a5b35494fb679c61" providerId="LiveId" clId="{508DD9BD-FDDF-C441-A46A-18CEFD4C551F}" dt="2024-03-05T14:58:30.966" v="25" actId="2696"/>
        <pc:sldMkLst>
          <pc:docMk/>
          <pc:sldMk cId="365677881" sldId="338"/>
        </pc:sldMkLst>
      </pc:sldChg>
      <pc:sldChg chg="del">
        <pc:chgData name="祐司 細川" userId="a5b35494fb679c61" providerId="LiveId" clId="{508DD9BD-FDDF-C441-A46A-18CEFD4C551F}" dt="2024-03-05T14:58:22.654" v="5" actId="2696"/>
        <pc:sldMkLst>
          <pc:docMk/>
          <pc:sldMk cId="1484289157" sldId="339"/>
        </pc:sldMkLst>
      </pc:sldChg>
      <pc:sldChg chg="del">
        <pc:chgData name="祐司 細川" userId="a5b35494fb679c61" providerId="LiveId" clId="{508DD9BD-FDDF-C441-A46A-18CEFD4C551F}" dt="2024-03-05T14:58:23.599" v="10" actId="2696"/>
        <pc:sldMkLst>
          <pc:docMk/>
          <pc:sldMk cId="3632804218" sldId="340"/>
        </pc:sldMkLst>
      </pc:sldChg>
      <pc:sldChg chg="del">
        <pc:chgData name="祐司 細川" userId="a5b35494fb679c61" providerId="LiveId" clId="{508DD9BD-FDDF-C441-A46A-18CEFD4C551F}" dt="2024-03-05T14:58:36.287" v="29" actId="2696"/>
        <pc:sldMkLst>
          <pc:docMk/>
          <pc:sldMk cId="810082220" sldId="341"/>
        </pc:sldMkLst>
      </pc:sldChg>
      <pc:sldChg chg="del">
        <pc:chgData name="祐司 細川" userId="a5b35494fb679c61" providerId="LiveId" clId="{508DD9BD-FDDF-C441-A46A-18CEFD4C551F}" dt="2024-03-05T14:58:30.576" v="24" actId="2696"/>
        <pc:sldMkLst>
          <pc:docMk/>
          <pc:sldMk cId="2932145669" sldId="344"/>
        </pc:sldMkLst>
      </pc:sldChg>
      <pc:sldChg chg="del">
        <pc:chgData name="祐司 細川" userId="a5b35494fb679c61" providerId="LiveId" clId="{508DD9BD-FDDF-C441-A46A-18CEFD4C551F}" dt="2024-03-05T14:58:31.401" v="26" actId="2696"/>
        <pc:sldMkLst>
          <pc:docMk/>
          <pc:sldMk cId="166202574" sldId="345"/>
        </pc:sldMkLst>
      </pc:sldChg>
      <pc:sldChg chg="del">
        <pc:chgData name="祐司 細川" userId="a5b35494fb679c61" providerId="LiveId" clId="{508DD9BD-FDDF-C441-A46A-18CEFD4C551F}" dt="2024-03-05T14:58:32.074" v="27" actId="2696"/>
        <pc:sldMkLst>
          <pc:docMk/>
          <pc:sldMk cId="2087289793" sldId="346"/>
        </pc:sldMkLst>
      </pc:sldChg>
      <pc:sldChg chg="del">
        <pc:chgData name="祐司 細川" userId="a5b35494fb679c61" providerId="LiveId" clId="{508DD9BD-FDDF-C441-A46A-18CEFD4C551F}" dt="2024-03-05T14:58:22.840" v="6" actId="2696"/>
        <pc:sldMkLst>
          <pc:docMk/>
          <pc:sldMk cId="4044392679" sldId="348"/>
        </pc:sldMkLst>
      </pc:sldChg>
      <pc:sldChg chg="del">
        <pc:chgData name="祐司 細川" userId="a5b35494fb679c61" providerId="LiveId" clId="{508DD9BD-FDDF-C441-A46A-18CEFD4C551F}" dt="2024-03-05T14:58:29.433" v="23" actId="2696"/>
        <pc:sldMkLst>
          <pc:docMk/>
          <pc:sldMk cId="1132797800" sldId="349"/>
        </pc:sldMkLst>
      </pc:sldChg>
      <pc:sldChg chg="del">
        <pc:chgData name="祐司 細川" userId="a5b35494fb679c61" providerId="LiveId" clId="{508DD9BD-FDDF-C441-A46A-18CEFD4C551F}" dt="2024-03-05T14:58:28.965" v="22" actId="2696"/>
        <pc:sldMkLst>
          <pc:docMk/>
          <pc:sldMk cId="1270787703" sldId="350"/>
        </pc:sldMkLst>
      </pc:sldChg>
      <pc:sldChg chg="del">
        <pc:chgData name="祐司 細川" userId="a5b35494fb679c61" providerId="LiveId" clId="{508DD9BD-FDDF-C441-A46A-18CEFD4C551F}" dt="2024-03-05T14:58:23.390" v="9" actId="2696"/>
        <pc:sldMkLst>
          <pc:docMk/>
          <pc:sldMk cId="2669210957" sldId="352"/>
        </pc:sldMkLst>
      </pc:sldChg>
      <pc:sldChg chg="del">
        <pc:chgData name="祐司 細川" userId="a5b35494fb679c61" providerId="LiveId" clId="{508DD9BD-FDDF-C441-A46A-18CEFD4C551F}" dt="2024-03-05T14:58:25.414" v="16" actId="2696"/>
        <pc:sldMkLst>
          <pc:docMk/>
          <pc:sldMk cId="1009749811" sldId="353"/>
        </pc:sldMkLst>
      </pc:sldChg>
      <pc:sldChg chg="del">
        <pc:chgData name="祐司 細川" userId="a5b35494fb679c61" providerId="LiveId" clId="{508DD9BD-FDDF-C441-A46A-18CEFD4C551F}" dt="2024-03-05T14:58:23.965" v="12" actId="2696"/>
        <pc:sldMkLst>
          <pc:docMk/>
          <pc:sldMk cId="1752449030" sldId="354"/>
        </pc:sldMkLst>
      </pc:sldChg>
      <pc:sldChg chg="del">
        <pc:chgData name="祐司 細川" userId="a5b35494fb679c61" providerId="LiveId" clId="{508DD9BD-FDDF-C441-A46A-18CEFD4C551F}" dt="2024-03-05T14:58:23.202" v="8" actId="2696"/>
        <pc:sldMkLst>
          <pc:docMk/>
          <pc:sldMk cId="3149447285" sldId="356"/>
        </pc:sldMkLst>
      </pc:sldChg>
      <pc:sldChg chg="del">
        <pc:chgData name="祐司 細川" userId="a5b35494fb679c61" providerId="LiveId" clId="{508DD9BD-FDDF-C441-A46A-18CEFD4C551F}" dt="2024-03-05T14:58:23.034" v="7" actId="2696"/>
        <pc:sldMkLst>
          <pc:docMk/>
          <pc:sldMk cId="1211300620" sldId="358"/>
        </pc:sldMkLst>
      </pc:sldChg>
      <pc:sldChg chg="del">
        <pc:chgData name="祐司 細川" userId="a5b35494fb679c61" providerId="LiveId" clId="{508DD9BD-FDDF-C441-A46A-18CEFD4C551F}" dt="2024-03-05T14:58:26.389" v="17" actId="2696"/>
        <pc:sldMkLst>
          <pc:docMk/>
          <pc:sldMk cId="485286305" sldId="362"/>
        </pc:sldMkLst>
      </pc:sldChg>
      <pc:sldChg chg="del">
        <pc:chgData name="祐司 細川" userId="a5b35494fb679c61" providerId="LiveId" clId="{508DD9BD-FDDF-C441-A46A-18CEFD4C551F}" dt="2024-03-05T14:58:26.795" v="18" actId="2696"/>
        <pc:sldMkLst>
          <pc:docMk/>
          <pc:sldMk cId="1801572401" sldId="363"/>
        </pc:sldMkLst>
      </pc:sldChg>
      <pc:sldChg chg="del">
        <pc:chgData name="祐司 細川" userId="a5b35494fb679c61" providerId="LiveId" clId="{508DD9BD-FDDF-C441-A46A-18CEFD4C551F}" dt="2024-03-05T14:58:27.243" v="19" actId="2696"/>
        <pc:sldMkLst>
          <pc:docMk/>
          <pc:sldMk cId="1116268554" sldId="364"/>
        </pc:sldMkLst>
      </pc:sldChg>
      <pc:sldChg chg="del">
        <pc:chgData name="祐司 細川" userId="a5b35494fb679c61" providerId="LiveId" clId="{508DD9BD-FDDF-C441-A46A-18CEFD4C551F}" dt="2024-03-05T14:58:22.116" v="2" actId="2696"/>
        <pc:sldMkLst>
          <pc:docMk/>
          <pc:sldMk cId="1743079791" sldId="365"/>
        </pc:sldMkLst>
      </pc:sldChg>
      <pc:sldChg chg="del">
        <pc:chgData name="祐司 細川" userId="a5b35494fb679c61" providerId="LiveId" clId="{508DD9BD-FDDF-C441-A46A-18CEFD4C551F}" dt="2024-03-05T14:58:22.292" v="3" actId="2696"/>
        <pc:sldMkLst>
          <pc:docMk/>
          <pc:sldMk cId="895950725" sldId="366"/>
        </pc:sldMkLst>
      </pc:sldChg>
      <pc:sldChg chg="del">
        <pc:chgData name="祐司 細川" userId="a5b35494fb679c61" providerId="LiveId" clId="{508DD9BD-FDDF-C441-A46A-18CEFD4C551F}" dt="2024-03-05T14:58:22.476" v="4" actId="2696"/>
        <pc:sldMkLst>
          <pc:docMk/>
          <pc:sldMk cId="846603382" sldId="367"/>
        </pc:sldMkLst>
      </pc:sldChg>
      <pc:sldChg chg="del">
        <pc:chgData name="祐司 細川" userId="a5b35494fb679c61" providerId="LiveId" clId="{508DD9BD-FDDF-C441-A46A-18CEFD4C551F}" dt="2024-03-05T14:58:28.311" v="20" actId="2696"/>
        <pc:sldMkLst>
          <pc:docMk/>
          <pc:sldMk cId="3206664627" sldId="368"/>
        </pc:sldMkLst>
      </pc:sldChg>
      <pc:sldChg chg="del">
        <pc:chgData name="祐司 細川" userId="a5b35494fb679c61" providerId="LiveId" clId="{508DD9BD-FDDF-C441-A46A-18CEFD4C551F}" dt="2024-03-05T14:58:28.669" v="21" actId="2696"/>
        <pc:sldMkLst>
          <pc:docMk/>
          <pc:sldMk cId="4219351" sldId="3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27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92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1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89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8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81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66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524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35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43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9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03DF-15C9-3745-8DAB-C803028EC7EB}" type="datetimeFigureOut">
              <a:rPr kumimoji="1" lang="ja-JP" altLang="en-US" smtClean="0"/>
              <a:t>2024/3/5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2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1F970-0719-72F7-99A3-80A2B2831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E89E22-C198-A8FD-B020-4AF14376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2999677"/>
            <a:ext cx="10515600" cy="1759647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/>
              <a:t>相手のフリーヒット（リスタート）を</a:t>
            </a:r>
            <a:br>
              <a:rPr lang="en-US" altLang="ja-JP" sz="3600" dirty="0"/>
            </a:br>
            <a:r>
              <a:rPr lang="ja-JP" altLang="en-US" sz="3600" dirty="0"/>
              <a:t>意図的に遅らせるプレイ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7055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A6B64-E95D-B6D6-9724-4AA8DCC91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F87AA7-7D3D-EDBD-CA85-13535CC3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99" y="2941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sz="2400" dirty="0">
                <a:ea typeface="游ゴシック Light"/>
              </a:rPr>
              <a:t>・参考事例映像２１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アンパイアの判定後、守備側プレイヤー（水色）は手を上げてプレイに関与していない</a:t>
            </a: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ようにアピールしているが攻撃側プレイヤー（赤）のプレイを巧妙に邪魔している。</a:t>
            </a:r>
            <a:br>
              <a:rPr lang="en-US" altLang="ja-JP" sz="2000" dirty="0">
                <a:ea typeface="游ゴシック Light"/>
              </a:rPr>
            </a:br>
            <a:endParaRPr kumimoji="1" lang="ja-JP" altLang="en-US" sz="2000" dirty="0">
              <a:ea typeface="游ゴシック Light"/>
            </a:endParaRPr>
          </a:p>
        </p:txBody>
      </p:sp>
      <p:pic>
        <p:nvPicPr>
          <p:cNvPr id="6" name="slide 15">
            <a:hlinkClick r:id="" action="ppaction://media"/>
            <a:extLst>
              <a:ext uri="{FF2B5EF4-FFF2-40B4-BE49-F238E27FC236}">
                <a16:creationId xmlns:a16="http://schemas.microsoft.com/office/drawing/2014/main" id="{6084C974-8BEE-717D-C668-D0D7A4AB02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6081" y="1394631"/>
            <a:ext cx="8800016" cy="4949897"/>
          </a:xfrm>
        </p:spPr>
      </p:pic>
    </p:spTree>
    <p:extLst>
      <p:ext uri="{BB962C8B-B14F-4D97-AF65-F5344CB8AC3E}">
        <p14:creationId xmlns:p14="http://schemas.microsoft.com/office/powerpoint/2010/main" val="28725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1E35B-925E-CE7D-766F-5BCDE55D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5A0367-89EE-9284-71AB-93450C64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473" y="5384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sz="2200" dirty="0">
                <a:ea typeface="游ゴシック Light"/>
              </a:rPr>
              <a:t>・参考事例映像２２</a:t>
            </a:r>
            <a:br>
              <a:rPr kumimoji="1" lang="en-US" altLang="ja-JP" sz="2200" dirty="0">
                <a:ea typeface="游ゴシック Light"/>
              </a:rPr>
            </a:br>
            <a:br>
              <a:rPr kumimoji="1" lang="en-US" altLang="ja-JP" sz="2200" dirty="0">
                <a:ea typeface="游ゴシック Light"/>
              </a:rPr>
            </a:br>
            <a:r>
              <a:rPr kumimoji="1" lang="ja-JP" altLang="en-US" sz="2200" dirty="0">
                <a:ea typeface="游ゴシック Light"/>
              </a:rPr>
              <a:t>　映像では音声が聞き取りにくいが、アンパイアの判定後、意図的に守備側</a:t>
            </a:r>
            <a:br>
              <a:rPr kumimoji="1" lang="en-US" altLang="ja-JP" sz="2200" dirty="0">
                <a:ea typeface="游ゴシック Light"/>
              </a:rPr>
            </a:br>
            <a:r>
              <a:rPr kumimoji="1" lang="ja-JP" altLang="en-US" sz="2200" dirty="0">
                <a:ea typeface="游ゴシック Light"/>
              </a:rPr>
              <a:t>　プレイヤー（赤）はプレイを続け、攻撃側のフリーヒットを遅らせている。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</a:t>
            </a:r>
            <a:endParaRPr kumimoji="1" lang="ja-JP" altLang="en-US" sz="2000" dirty="0">
              <a:ea typeface="游ゴシック Light"/>
            </a:endParaRPr>
          </a:p>
        </p:txBody>
      </p:sp>
      <p:pic>
        <p:nvPicPr>
          <p:cNvPr id="5" name="Slide 18">
            <a:hlinkClick r:id="" action="ppaction://media"/>
            <a:extLst>
              <a:ext uri="{FF2B5EF4-FFF2-40B4-BE49-F238E27FC236}">
                <a16:creationId xmlns:a16="http://schemas.microsoft.com/office/drawing/2014/main" id="{56E69B93-3CB4-F910-AE79-9722C45FC4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4217" y="1606953"/>
            <a:ext cx="8701090" cy="4894252"/>
          </a:xfrm>
        </p:spPr>
      </p:pic>
    </p:spTree>
    <p:extLst>
      <p:ext uri="{BB962C8B-B14F-4D97-AF65-F5344CB8AC3E}">
        <p14:creationId xmlns:p14="http://schemas.microsoft.com/office/powerpoint/2010/main" val="383915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7C0E1-A471-B452-D31A-8245E1963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969098-BBEF-8E9C-13D6-7477953FD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111" y="5115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sz="2200" dirty="0">
                <a:ea typeface="游ゴシック Light"/>
              </a:rPr>
              <a:t>・参考事例映像２３</a:t>
            </a:r>
            <a:br>
              <a:rPr lang="en-US" altLang="ja-JP" sz="2200" dirty="0">
                <a:ea typeface="游ゴシック Light"/>
              </a:rPr>
            </a:br>
            <a:br>
              <a:rPr lang="en-US" altLang="ja-JP" sz="2200" dirty="0">
                <a:ea typeface="游ゴシック Light"/>
              </a:rPr>
            </a:br>
            <a:r>
              <a:rPr lang="ja-JP" altLang="en-US" sz="2200" dirty="0">
                <a:ea typeface="游ゴシック Light"/>
              </a:rPr>
              <a:t>　アンパイアの判定、守備側プレイヤー（青）が意図的に攻撃側プレイヤー</a:t>
            </a:r>
            <a:br>
              <a:rPr lang="en-US" altLang="ja-JP" sz="2200" dirty="0">
                <a:ea typeface="游ゴシック Light"/>
              </a:rPr>
            </a:br>
            <a:r>
              <a:rPr lang="ja-JP" altLang="en-US" sz="2200" dirty="0">
                <a:ea typeface="游ゴシック Light"/>
              </a:rPr>
              <a:t>（黄）のフリーヒットの邪魔をしている。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</a:t>
            </a:r>
            <a:endParaRPr kumimoji="1" lang="ja-JP" altLang="en-US" sz="2000" dirty="0">
              <a:ea typeface="游ゴシック Light"/>
            </a:endParaRPr>
          </a:p>
        </p:txBody>
      </p:sp>
      <p:pic>
        <p:nvPicPr>
          <p:cNvPr id="6" name="Slide 20">
            <a:hlinkClick r:id="" action="ppaction://media"/>
            <a:extLst>
              <a:ext uri="{FF2B5EF4-FFF2-40B4-BE49-F238E27FC236}">
                <a16:creationId xmlns:a16="http://schemas.microsoft.com/office/drawing/2014/main" id="{6862C3A7-153D-5506-FA7F-335C0AFE40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014" y="1522546"/>
            <a:ext cx="8801129" cy="4950523"/>
          </a:xfrm>
        </p:spPr>
      </p:pic>
    </p:spTree>
    <p:extLst>
      <p:ext uri="{BB962C8B-B14F-4D97-AF65-F5344CB8AC3E}">
        <p14:creationId xmlns:p14="http://schemas.microsoft.com/office/powerpoint/2010/main" val="31234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3102</TotalTime>
  <Words>143</Words>
  <Application>Microsoft Macintosh PowerPoint</Application>
  <PresentationFormat>ワイド画面</PresentationFormat>
  <Paragraphs>4</Paragraphs>
  <Slides>4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テーマ</vt:lpstr>
      <vt:lpstr>相手のフリーヒット（リスタート）を 意図的に遅らせるプレイ </vt:lpstr>
      <vt:lpstr>・参考事例映像２１  　アンパイアの判定後、守備側プレイヤー（水色）は手を上げてプレイに関与していない 　ようにアピールしているが攻撃側プレイヤー（赤）のプレイを巧妙に邪魔している。 </vt:lpstr>
      <vt:lpstr>・参考事例映像２２  　映像では音声が聞き取りにくいが、アンパイアの判定後、意図的に守備側 　プレイヤー（赤）はプレイを続け、攻撃側のフリーヒットを遅らせている。  　</vt:lpstr>
      <vt:lpstr>・参考事例映像２３  　アンパイアの判定、守備側プレイヤー（青）が意図的に攻撃側プレイヤー （黄）のフリーヒットの邪魔をしている。  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判定に関するケーススタディ</dc:title>
  <dc:creator>藤村 利道</dc:creator>
  <cp:lastModifiedBy>祐司 細川</cp:lastModifiedBy>
  <cp:revision>124</cp:revision>
  <dcterms:created xsi:type="dcterms:W3CDTF">2021-01-16T00:56:26Z</dcterms:created>
  <dcterms:modified xsi:type="dcterms:W3CDTF">2024-03-05T14:58:38Z</dcterms:modified>
</cp:coreProperties>
</file>