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341" r:id="rId3"/>
    <p:sldId id="322" r:id="rId4"/>
    <p:sldId id="32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祐司 細川" userId="a5b35494fb679c61" providerId="LiveId" clId="{CEAB2C6C-8296-BB4B-B7D8-ACAA01D77FCD}"/>
    <pc:docChg chg="delSld">
      <pc:chgData name="祐司 細川" userId="a5b35494fb679c61" providerId="LiveId" clId="{CEAB2C6C-8296-BB4B-B7D8-ACAA01D77FCD}" dt="2024-03-05T14:59:19.089" v="31" actId="2696"/>
      <pc:docMkLst>
        <pc:docMk/>
      </pc:docMkLst>
      <pc:sldChg chg="del">
        <pc:chgData name="祐司 細川" userId="a5b35494fb679c61" providerId="LiveId" clId="{CEAB2C6C-8296-BB4B-B7D8-ACAA01D77FCD}" dt="2024-03-05T14:59:08.409" v="0" actId="2696"/>
        <pc:sldMkLst>
          <pc:docMk/>
          <pc:sldMk cId="220783164" sldId="256"/>
        </pc:sldMkLst>
      </pc:sldChg>
      <pc:sldChg chg="del">
        <pc:chgData name="祐司 細川" userId="a5b35494fb679c61" providerId="LiveId" clId="{CEAB2C6C-8296-BB4B-B7D8-ACAA01D77FCD}" dt="2024-03-05T14:59:11.306" v="13" actId="2696"/>
        <pc:sldMkLst>
          <pc:docMk/>
          <pc:sldMk cId="3807986717" sldId="308"/>
        </pc:sldMkLst>
      </pc:sldChg>
      <pc:sldChg chg="del">
        <pc:chgData name="祐司 細川" userId="a5b35494fb679c61" providerId="LiveId" clId="{CEAB2C6C-8296-BB4B-B7D8-ACAA01D77FCD}" dt="2024-03-05T14:59:11.674" v="14" actId="2696"/>
        <pc:sldMkLst>
          <pc:docMk/>
          <pc:sldMk cId="3010607136" sldId="309"/>
        </pc:sldMkLst>
      </pc:sldChg>
      <pc:sldChg chg="del">
        <pc:chgData name="祐司 細川" userId="a5b35494fb679c61" providerId="LiveId" clId="{CEAB2C6C-8296-BB4B-B7D8-ACAA01D77FCD}" dt="2024-03-05T14:59:08.581" v="1" actId="2696"/>
        <pc:sldMkLst>
          <pc:docMk/>
          <pc:sldMk cId="3543480113" sldId="314"/>
        </pc:sldMkLst>
      </pc:sldChg>
      <pc:sldChg chg="del">
        <pc:chgData name="祐司 細川" userId="a5b35494fb679c61" providerId="LiveId" clId="{CEAB2C6C-8296-BB4B-B7D8-ACAA01D77FCD}" dt="2024-03-05T14:59:10.664" v="11" actId="2696"/>
        <pc:sldMkLst>
          <pc:docMk/>
          <pc:sldMk cId="2835203501" sldId="331"/>
        </pc:sldMkLst>
      </pc:sldChg>
      <pc:sldChg chg="del">
        <pc:chgData name="祐司 細川" userId="a5b35494fb679c61" providerId="LiveId" clId="{CEAB2C6C-8296-BB4B-B7D8-ACAA01D77FCD}" dt="2024-03-05T14:59:12.006" v="15" actId="2696"/>
        <pc:sldMkLst>
          <pc:docMk/>
          <pc:sldMk cId="339423715" sldId="332"/>
        </pc:sldMkLst>
      </pc:sldChg>
      <pc:sldChg chg="del">
        <pc:chgData name="祐司 細川" userId="a5b35494fb679c61" providerId="LiveId" clId="{CEAB2C6C-8296-BB4B-B7D8-ACAA01D77FCD}" dt="2024-03-05T14:59:15.623" v="25" actId="2696"/>
        <pc:sldMkLst>
          <pc:docMk/>
          <pc:sldMk cId="365677881" sldId="338"/>
        </pc:sldMkLst>
      </pc:sldChg>
      <pc:sldChg chg="del">
        <pc:chgData name="祐司 細川" userId="a5b35494fb679c61" providerId="LiveId" clId="{CEAB2C6C-8296-BB4B-B7D8-ACAA01D77FCD}" dt="2024-03-05T14:59:09.326" v="5" actId="2696"/>
        <pc:sldMkLst>
          <pc:docMk/>
          <pc:sldMk cId="1484289157" sldId="339"/>
        </pc:sldMkLst>
      </pc:sldChg>
      <pc:sldChg chg="del">
        <pc:chgData name="祐司 細川" userId="a5b35494fb679c61" providerId="LiveId" clId="{CEAB2C6C-8296-BB4B-B7D8-ACAA01D77FCD}" dt="2024-03-05T14:59:10.382" v="10" actId="2696"/>
        <pc:sldMkLst>
          <pc:docMk/>
          <pc:sldMk cId="3632804218" sldId="340"/>
        </pc:sldMkLst>
      </pc:sldChg>
      <pc:sldChg chg="del">
        <pc:chgData name="祐司 細川" userId="a5b35494fb679c61" providerId="LiveId" clId="{CEAB2C6C-8296-BB4B-B7D8-ACAA01D77FCD}" dt="2024-03-05T14:59:14.976" v="24" actId="2696"/>
        <pc:sldMkLst>
          <pc:docMk/>
          <pc:sldMk cId="2932145669" sldId="344"/>
        </pc:sldMkLst>
      </pc:sldChg>
      <pc:sldChg chg="del">
        <pc:chgData name="祐司 細川" userId="a5b35494fb679c61" providerId="LiveId" clId="{CEAB2C6C-8296-BB4B-B7D8-ACAA01D77FCD}" dt="2024-03-05T14:59:16.115" v="26" actId="2696"/>
        <pc:sldMkLst>
          <pc:docMk/>
          <pc:sldMk cId="166202574" sldId="345"/>
        </pc:sldMkLst>
      </pc:sldChg>
      <pc:sldChg chg="del">
        <pc:chgData name="祐司 細川" userId="a5b35494fb679c61" providerId="LiveId" clId="{CEAB2C6C-8296-BB4B-B7D8-ACAA01D77FCD}" dt="2024-03-05T14:59:16.526" v="27" actId="2696"/>
        <pc:sldMkLst>
          <pc:docMk/>
          <pc:sldMk cId="2087289793" sldId="346"/>
        </pc:sldMkLst>
      </pc:sldChg>
      <pc:sldChg chg="del">
        <pc:chgData name="祐司 細川" userId="a5b35494fb679c61" providerId="LiveId" clId="{CEAB2C6C-8296-BB4B-B7D8-ACAA01D77FCD}" dt="2024-03-05T14:59:17.042" v="28" actId="2696"/>
        <pc:sldMkLst>
          <pc:docMk/>
          <pc:sldMk cId="3770555061" sldId="347"/>
        </pc:sldMkLst>
      </pc:sldChg>
      <pc:sldChg chg="del">
        <pc:chgData name="祐司 細川" userId="a5b35494fb679c61" providerId="LiveId" clId="{CEAB2C6C-8296-BB4B-B7D8-ACAA01D77FCD}" dt="2024-03-05T14:59:09.519" v="6" actId="2696"/>
        <pc:sldMkLst>
          <pc:docMk/>
          <pc:sldMk cId="4044392679" sldId="348"/>
        </pc:sldMkLst>
      </pc:sldChg>
      <pc:sldChg chg="del">
        <pc:chgData name="祐司 細川" userId="a5b35494fb679c61" providerId="LiveId" clId="{CEAB2C6C-8296-BB4B-B7D8-ACAA01D77FCD}" dt="2024-03-05T14:59:14.614" v="23" actId="2696"/>
        <pc:sldMkLst>
          <pc:docMk/>
          <pc:sldMk cId="1132797800" sldId="349"/>
        </pc:sldMkLst>
      </pc:sldChg>
      <pc:sldChg chg="del">
        <pc:chgData name="祐司 細川" userId="a5b35494fb679c61" providerId="LiveId" clId="{CEAB2C6C-8296-BB4B-B7D8-ACAA01D77FCD}" dt="2024-03-05T14:59:14.303" v="22" actId="2696"/>
        <pc:sldMkLst>
          <pc:docMk/>
          <pc:sldMk cId="1270787703" sldId="350"/>
        </pc:sldMkLst>
      </pc:sldChg>
      <pc:sldChg chg="del">
        <pc:chgData name="祐司 細川" userId="a5b35494fb679c61" providerId="LiveId" clId="{CEAB2C6C-8296-BB4B-B7D8-ACAA01D77FCD}" dt="2024-03-05T14:59:10.171" v="9" actId="2696"/>
        <pc:sldMkLst>
          <pc:docMk/>
          <pc:sldMk cId="2669210957" sldId="352"/>
        </pc:sldMkLst>
      </pc:sldChg>
      <pc:sldChg chg="del">
        <pc:chgData name="祐司 細川" userId="a5b35494fb679c61" providerId="LiveId" clId="{CEAB2C6C-8296-BB4B-B7D8-ACAA01D77FCD}" dt="2024-03-05T14:59:12.323" v="16" actId="2696"/>
        <pc:sldMkLst>
          <pc:docMk/>
          <pc:sldMk cId="1009749811" sldId="353"/>
        </pc:sldMkLst>
      </pc:sldChg>
      <pc:sldChg chg="del">
        <pc:chgData name="祐司 細川" userId="a5b35494fb679c61" providerId="LiveId" clId="{CEAB2C6C-8296-BB4B-B7D8-ACAA01D77FCD}" dt="2024-03-05T14:59:10.982" v="12" actId="2696"/>
        <pc:sldMkLst>
          <pc:docMk/>
          <pc:sldMk cId="1752449030" sldId="354"/>
        </pc:sldMkLst>
      </pc:sldChg>
      <pc:sldChg chg="del">
        <pc:chgData name="祐司 細川" userId="a5b35494fb679c61" providerId="LiveId" clId="{CEAB2C6C-8296-BB4B-B7D8-ACAA01D77FCD}" dt="2024-03-05T14:59:09.936" v="8" actId="2696"/>
        <pc:sldMkLst>
          <pc:docMk/>
          <pc:sldMk cId="3149447285" sldId="356"/>
        </pc:sldMkLst>
      </pc:sldChg>
      <pc:sldChg chg="del">
        <pc:chgData name="祐司 細川" userId="a5b35494fb679c61" providerId="LiveId" clId="{CEAB2C6C-8296-BB4B-B7D8-ACAA01D77FCD}" dt="2024-03-05T14:59:09.715" v="7" actId="2696"/>
        <pc:sldMkLst>
          <pc:docMk/>
          <pc:sldMk cId="1211300620" sldId="358"/>
        </pc:sldMkLst>
      </pc:sldChg>
      <pc:sldChg chg="del">
        <pc:chgData name="祐司 細川" userId="a5b35494fb679c61" providerId="LiveId" clId="{CEAB2C6C-8296-BB4B-B7D8-ACAA01D77FCD}" dt="2024-03-05T14:59:17.564" v="29" actId="2696"/>
        <pc:sldMkLst>
          <pc:docMk/>
          <pc:sldMk cId="2872501060" sldId="359"/>
        </pc:sldMkLst>
      </pc:sldChg>
      <pc:sldChg chg="del">
        <pc:chgData name="祐司 細川" userId="a5b35494fb679c61" providerId="LiveId" clId="{CEAB2C6C-8296-BB4B-B7D8-ACAA01D77FCD}" dt="2024-03-05T14:59:18.115" v="30" actId="2696"/>
        <pc:sldMkLst>
          <pc:docMk/>
          <pc:sldMk cId="3839153167" sldId="360"/>
        </pc:sldMkLst>
      </pc:sldChg>
      <pc:sldChg chg="del">
        <pc:chgData name="祐司 細川" userId="a5b35494fb679c61" providerId="LiveId" clId="{CEAB2C6C-8296-BB4B-B7D8-ACAA01D77FCD}" dt="2024-03-05T14:59:19.089" v="31" actId="2696"/>
        <pc:sldMkLst>
          <pc:docMk/>
          <pc:sldMk cId="3123476281" sldId="361"/>
        </pc:sldMkLst>
      </pc:sldChg>
      <pc:sldChg chg="del">
        <pc:chgData name="祐司 細川" userId="a5b35494fb679c61" providerId="LiveId" clId="{CEAB2C6C-8296-BB4B-B7D8-ACAA01D77FCD}" dt="2024-03-05T14:59:12.617" v="17" actId="2696"/>
        <pc:sldMkLst>
          <pc:docMk/>
          <pc:sldMk cId="485286305" sldId="362"/>
        </pc:sldMkLst>
      </pc:sldChg>
      <pc:sldChg chg="del">
        <pc:chgData name="祐司 細川" userId="a5b35494fb679c61" providerId="LiveId" clId="{CEAB2C6C-8296-BB4B-B7D8-ACAA01D77FCD}" dt="2024-03-05T14:59:12.932" v="18" actId="2696"/>
        <pc:sldMkLst>
          <pc:docMk/>
          <pc:sldMk cId="1801572401" sldId="363"/>
        </pc:sldMkLst>
      </pc:sldChg>
      <pc:sldChg chg="del">
        <pc:chgData name="祐司 細川" userId="a5b35494fb679c61" providerId="LiveId" clId="{CEAB2C6C-8296-BB4B-B7D8-ACAA01D77FCD}" dt="2024-03-05T14:59:13.346" v="19" actId="2696"/>
        <pc:sldMkLst>
          <pc:docMk/>
          <pc:sldMk cId="1116268554" sldId="364"/>
        </pc:sldMkLst>
      </pc:sldChg>
      <pc:sldChg chg="del">
        <pc:chgData name="祐司 細川" userId="a5b35494fb679c61" providerId="LiveId" clId="{CEAB2C6C-8296-BB4B-B7D8-ACAA01D77FCD}" dt="2024-03-05T14:59:08.774" v="2" actId="2696"/>
        <pc:sldMkLst>
          <pc:docMk/>
          <pc:sldMk cId="1743079791" sldId="365"/>
        </pc:sldMkLst>
      </pc:sldChg>
      <pc:sldChg chg="del">
        <pc:chgData name="祐司 細川" userId="a5b35494fb679c61" providerId="LiveId" clId="{CEAB2C6C-8296-BB4B-B7D8-ACAA01D77FCD}" dt="2024-03-05T14:59:08.965" v="3" actId="2696"/>
        <pc:sldMkLst>
          <pc:docMk/>
          <pc:sldMk cId="895950725" sldId="366"/>
        </pc:sldMkLst>
      </pc:sldChg>
      <pc:sldChg chg="del">
        <pc:chgData name="祐司 細川" userId="a5b35494fb679c61" providerId="LiveId" clId="{CEAB2C6C-8296-BB4B-B7D8-ACAA01D77FCD}" dt="2024-03-05T14:59:09.146" v="4" actId="2696"/>
        <pc:sldMkLst>
          <pc:docMk/>
          <pc:sldMk cId="846603382" sldId="367"/>
        </pc:sldMkLst>
      </pc:sldChg>
      <pc:sldChg chg="del">
        <pc:chgData name="祐司 細川" userId="a5b35494fb679c61" providerId="LiveId" clId="{CEAB2C6C-8296-BB4B-B7D8-ACAA01D77FCD}" dt="2024-03-05T14:59:13.644" v="20" actId="2696"/>
        <pc:sldMkLst>
          <pc:docMk/>
          <pc:sldMk cId="3206664627" sldId="368"/>
        </pc:sldMkLst>
      </pc:sldChg>
      <pc:sldChg chg="del">
        <pc:chgData name="祐司 細川" userId="a5b35494fb679c61" providerId="LiveId" clId="{CEAB2C6C-8296-BB4B-B7D8-ACAA01D77FCD}" dt="2024-03-05T14:59:13.986" v="21" actId="2696"/>
        <pc:sldMkLst>
          <pc:docMk/>
          <pc:sldMk cId="4219351" sldId="3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7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9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89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8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81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66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52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3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43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E73D6-297B-334A-B968-18CAE677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2999677"/>
            <a:ext cx="10515600" cy="1759647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/>
              <a:t>ビデオアンパイア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4162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2C67A-FE86-A5ED-4B9B-4A741C14D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FF380-5E1B-F464-3AE4-3022C43E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74" y="33635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2800" dirty="0"/>
              <a:t>　　</a:t>
            </a:r>
          </a:p>
        </p:txBody>
      </p:sp>
      <p:pic>
        <p:nvPicPr>
          <p:cNvPr id="5" name="0805_video_women_m27_ccrs_sony_oi_SO">
            <a:hlinkClick r:id="" action="ppaction://media"/>
            <a:extLst>
              <a:ext uri="{FF2B5EF4-FFF2-40B4-BE49-F238E27FC236}">
                <a16:creationId xmlns:a16="http://schemas.microsoft.com/office/drawing/2014/main" id="{A8560042-07BA-0348-6B16-E6EE024A2B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1164" y="1492481"/>
            <a:ext cx="8651069" cy="4866116"/>
          </a:xfr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8EA47920-C60E-80E6-3458-557243BA5192}"/>
              </a:ext>
            </a:extLst>
          </p:cNvPr>
          <p:cNvSpPr txBox="1">
            <a:spLocks/>
          </p:cNvSpPr>
          <p:nvPr/>
        </p:nvSpPr>
        <p:spPr>
          <a:xfrm>
            <a:off x="1676400" y="4994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ea typeface="游ゴシック Light"/>
              </a:rPr>
              <a:t>・参考事例映像２４（</a:t>
            </a:r>
            <a:r>
              <a:rPr lang="en-US" altLang="ja-JP" sz="2400" dirty="0">
                <a:ea typeface="游ゴシック Light"/>
              </a:rPr>
              <a:t>2023HJL</a:t>
            </a:r>
            <a:r>
              <a:rPr lang="ja-JP" altLang="en-US" sz="2400" dirty="0">
                <a:ea typeface="游ゴシック Light"/>
              </a:rPr>
              <a:t>ビデオレビューより）</a:t>
            </a:r>
            <a:br>
              <a:rPr lang="en-US" altLang="ja-JP" sz="2400" dirty="0">
                <a:ea typeface="游ゴシック Light"/>
              </a:rPr>
            </a:br>
            <a:endParaRPr lang="en-US" altLang="ja-JP" sz="2400" dirty="0">
              <a:ea typeface="游ゴシック Light"/>
            </a:endParaRPr>
          </a:p>
          <a:p>
            <a:r>
              <a:rPr lang="ja-JP" altLang="en-US" sz="2400" dirty="0">
                <a:ea typeface="游ゴシック Light"/>
              </a:rPr>
              <a:t>　ビデオアンパイアでのリファーラルでは、時間内にゴールラインを超えた</a:t>
            </a:r>
            <a:endParaRPr lang="en-US" altLang="ja-JP" sz="2400" dirty="0">
              <a:ea typeface="游ゴシック Light"/>
            </a:endParaRPr>
          </a:p>
          <a:p>
            <a:r>
              <a:rPr lang="ja-JP" altLang="en-US" sz="2400" dirty="0">
                <a:ea typeface="游ゴシック Light"/>
              </a:rPr>
              <a:t>　かどうかは、リファーラルの対象外（日本国内）。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8100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3508CC-FFCA-E548-8764-61F7460ADC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/>
              <a:t>フェアプレイ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972A48-B96C-B346-BE7B-550CFACB54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" altLang="ja-JP" dirty="0"/>
              <a:t>https://</a:t>
            </a:r>
            <a:r>
              <a:rPr lang="en" altLang="ja-JP" dirty="0" err="1"/>
              <a:t>www.japan-sports.or.jp</a:t>
            </a:r>
            <a:r>
              <a:rPr lang="en" altLang="ja-JP" dirty="0"/>
              <a:t>/portals/0/data0/fair/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45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5611388-9EAB-D448-B841-92B27FA31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4450"/>
            <a:ext cx="10160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430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3102</TotalTime>
  <Words>63</Words>
  <Application>Microsoft Macintosh PowerPoint</Application>
  <PresentationFormat>ワイド画面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テーマ</vt:lpstr>
      <vt:lpstr>ビデオアンパイア </vt:lpstr>
      <vt:lpstr>　　</vt:lpstr>
      <vt:lpstr>フェアプレイ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判定に関するケーススタディ</dc:title>
  <dc:creator>藤村 利道</dc:creator>
  <cp:lastModifiedBy>祐司 細川</cp:lastModifiedBy>
  <cp:revision>124</cp:revision>
  <dcterms:created xsi:type="dcterms:W3CDTF">2021-01-16T00:56:26Z</dcterms:created>
  <dcterms:modified xsi:type="dcterms:W3CDTF">2024-03-05T14:59:25Z</dcterms:modified>
</cp:coreProperties>
</file>