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34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AC747-40AC-4CC0-A872-B6E142C19582}" v="8" dt="2025-02-08T06:40:35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795"/>
  </p:normalViewPr>
  <p:slideViewPr>
    <p:cSldViewPr snapToGrid="0" snapToObjects="1">
      <p:cViewPr varScale="1">
        <p:scale>
          <a:sx n="120" d="100"/>
          <a:sy n="120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89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66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2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E73D6-297B-334A-B968-18CAE677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2999677"/>
            <a:ext cx="10515600" cy="1759647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/>
              <a:t>バックスティック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CDB17F-36B4-5B78-E1A6-97EF0C83C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760" y="132142"/>
            <a:ext cx="1337033" cy="8562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C75C83D-1787-B9CC-BFC2-5F8CB0626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302" y="128965"/>
            <a:ext cx="1337033" cy="9013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3D4824B-EDD8-F6C0-834B-41CE0B452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140" y="128966"/>
            <a:ext cx="1008254" cy="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2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035E9-5F91-2851-08B2-3768CB1A5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51CBE3-7B33-1CE5-407C-8043281E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807" y="317444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ea typeface="游ゴシック Light"/>
              </a:rPr>
              <a:t>・参考事例映像３</a:t>
            </a:r>
            <a:br>
              <a:rPr lang="en-US" altLang="ja-JP" sz="24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いずれの映像もバックスティックであるため、アンパイアは躊躇なく判定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することが重要。</a:t>
            </a:r>
            <a:endParaRPr kumimoji="1" lang="ja-JP" altLang="en-US" sz="2000" dirty="0">
              <a:ea typeface="游ゴシック Light"/>
            </a:endParaRPr>
          </a:p>
        </p:txBody>
      </p:sp>
      <p:pic>
        <p:nvPicPr>
          <p:cNvPr id="12" name="Backstick">
            <a:hlinkClick r:id="" action="ppaction://media"/>
            <a:extLst>
              <a:ext uri="{FF2B5EF4-FFF2-40B4-BE49-F238E27FC236}">
                <a16:creationId xmlns:a16="http://schemas.microsoft.com/office/drawing/2014/main" id="{C31D32C1-9678-0FAD-BA07-6DF9701907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758" y="1643007"/>
            <a:ext cx="8699979" cy="4893627"/>
          </a:xfrm>
        </p:spPr>
      </p:pic>
    </p:spTree>
    <p:extLst>
      <p:ext uri="{BB962C8B-B14F-4D97-AF65-F5344CB8AC3E}">
        <p14:creationId xmlns:p14="http://schemas.microsoft.com/office/powerpoint/2010/main" val="404439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3355</TotalTime>
  <Words>31</Words>
  <Application>Microsoft Macintosh PowerPoint</Application>
  <PresentationFormat>ワイド画面</PresentationFormat>
  <Paragraphs>2</Paragraphs>
  <Slides>2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游ゴシック Light</vt:lpstr>
      <vt:lpstr>Arial</vt:lpstr>
      <vt:lpstr>Calibri</vt:lpstr>
      <vt:lpstr>Calibri Light</vt:lpstr>
      <vt:lpstr>Office テーマ</vt:lpstr>
      <vt:lpstr>バックスティック </vt:lpstr>
      <vt:lpstr>・参考事例映像３  　いずれの映像もバックスティックであるため、アンパイアは躊躇なく判定 　することが重要。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判定に関するケーススタディ</dc:title>
  <dc:creator>藤村 利道</dc:creator>
  <cp:lastModifiedBy>vxu</cp:lastModifiedBy>
  <cp:revision>124</cp:revision>
  <dcterms:created xsi:type="dcterms:W3CDTF">2021-01-16T00:56:26Z</dcterms:created>
  <dcterms:modified xsi:type="dcterms:W3CDTF">2025-02-28T03:40:19Z</dcterms:modified>
</cp:coreProperties>
</file>