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73" r:id="rId2"/>
    <p:sldId id="363" r:id="rId3"/>
    <p:sldId id="364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4AC747-40AC-4CC0-A872-B6E142C19582}" v="8" dt="2025-02-08T06:40:35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7"/>
    <p:restoredTop sz="94795"/>
  </p:normalViewPr>
  <p:slideViewPr>
    <p:cSldViewPr snapToGrid="0" snapToObjects="1">
      <p:cViewPr varScale="1">
        <p:scale>
          <a:sx n="120" d="100"/>
          <a:sy n="120" d="100"/>
        </p:scale>
        <p:origin x="6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727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592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617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889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884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81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066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5524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2350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43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369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42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AB4248-C324-4C1B-CFB9-60551E019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835FFF-0A43-00E8-913D-904EE1CCB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61" y="2999677"/>
            <a:ext cx="10515600" cy="1759647"/>
          </a:xfrm>
        </p:spPr>
        <p:txBody>
          <a:bodyPr>
            <a:normAutofit/>
          </a:bodyPr>
          <a:lstStyle/>
          <a:p>
            <a:pPr algn="ctr"/>
            <a:r>
              <a:rPr lang="ja-JP" altLang="en-US" sz="3600" dirty="0"/>
              <a:t>身体接触プレイ</a:t>
            </a:r>
            <a:br>
              <a:rPr lang="en-US" altLang="ja-JP" sz="3600" dirty="0"/>
            </a:br>
            <a:endParaRPr kumimoji="1" lang="ja-JP" altLang="en-US" sz="36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F81E3B3-2A18-72B3-4ECC-91FC31F6F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760" y="132142"/>
            <a:ext cx="1337033" cy="85620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F112850-E348-97FF-80BB-4A360CF73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302" y="128965"/>
            <a:ext cx="1337033" cy="90132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440ADBA-ED98-0ABE-F8B5-744DD82B6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7140" y="128966"/>
            <a:ext cx="1008254" cy="86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9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D31D0-1B42-75B3-A5CC-9440910BE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082644-CC65-27B7-59D1-163DE83E8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865" y="60111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ja-JP" altLang="en-US" sz="2400" dirty="0">
                <a:ea typeface="游ゴシック Light"/>
              </a:rPr>
              <a:t>・参考事例映像１５</a:t>
            </a:r>
            <a:br>
              <a:rPr lang="en-US" altLang="ja-JP" sz="2400" dirty="0">
                <a:ea typeface="游ゴシック Light"/>
              </a:rPr>
            </a:br>
            <a:br>
              <a:rPr lang="en-US" altLang="ja-JP" sz="2400" dirty="0">
                <a:ea typeface="游ゴシック Light"/>
              </a:rPr>
            </a:br>
            <a:r>
              <a:rPr lang="ja-JP" altLang="en-US" sz="2400" dirty="0">
                <a:ea typeface="游ゴシック Light"/>
              </a:rPr>
              <a:t>　</a:t>
            </a:r>
            <a:r>
              <a:rPr lang="ja-JP" altLang="en-US" sz="2000" dirty="0">
                <a:ea typeface="游ゴシック Light"/>
              </a:rPr>
              <a:t>身体を使って相手プレイヤーを妨害する行為（</a:t>
            </a:r>
            <a:r>
              <a:rPr lang="en-US" altLang="ja-JP" sz="2000" dirty="0">
                <a:ea typeface="游ゴシック Light"/>
              </a:rPr>
              <a:t>PC</a:t>
            </a:r>
            <a:r>
              <a:rPr lang="ja-JP" altLang="en-US" sz="2000" dirty="0">
                <a:ea typeface="游ゴシック Light"/>
              </a:rPr>
              <a:t>＋個人的罰則による退場）</a:t>
            </a:r>
            <a:br>
              <a:rPr lang="en-US" altLang="ja-JP" sz="2000" dirty="0">
                <a:ea typeface="游ゴシック Light"/>
              </a:rPr>
            </a:br>
            <a:br>
              <a:rPr lang="en-US" altLang="ja-JP" sz="1800" dirty="0">
                <a:ea typeface="游ゴシック Light"/>
              </a:rPr>
            </a:b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</a:t>
            </a:r>
            <a:endParaRPr kumimoji="1" lang="ja-JP" altLang="en-US" sz="2200" dirty="0">
              <a:ea typeface="游ゴシック Light"/>
            </a:endParaRPr>
          </a:p>
        </p:txBody>
      </p:sp>
      <p:pic>
        <p:nvPicPr>
          <p:cNvPr id="5" name="Slide 23">
            <a:hlinkClick r:id="" action="ppaction://media"/>
            <a:extLst>
              <a:ext uri="{FF2B5EF4-FFF2-40B4-BE49-F238E27FC236}">
                <a16:creationId xmlns:a16="http://schemas.microsoft.com/office/drawing/2014/main" id="{12014E46-8C93-0802-52CA-2BE2FF75175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9811" y="1476977"/>
            <a:ext cx="8859114" cy="4983139"/>
          </a:xfrm>
        </p:spPr>
      </p:pic>
    </p:spTree>
    <p:extLst>
      <p:ext uri="{BB962C8B-B14F-4D97-AF65-F5344CB8AC3E}">
        <p14:creationId xmlns:p14="http://schemas.microsoft.com/office/powerpoint/2010/main" val="180157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ABB6C-A9BA-4C23-DC10-6E0D17AA5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1E38B1-A083-D969-DAAB-BC155914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778" y="43622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ja-JP" altLang="en-US" sz="2400" dirty="0">
                <a:ea typeface="游ゴシック Light"/>
              </a:rPr>
              <a:t>・参考事例映像１６</a:t>
            </a:r>
            <a:br>
              <a:rPr lang="en-US" altLang="ja-JP" sz="2400" dirty="0">
                <a:ea typeface="游ゴシック Light"/>
              </a:rPr>
            </a:b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身体を使って相手プレイヤーを妨害する行為（個人的罰則による退場）</a:t>
            </a:r>
            <a:br>
              <a:rPr lang="en-US" altLang="ja-JP" sz="2000" dirty="0">
                <a:ea typeface="游ゴシック Light"/>
              </a:rPr>
            </a:br>
            <a:br>
              <a:rPr lang="en-US" altLang="ja-JP" sz="2000" dirty="0">
                <a:ea typeface="游ゴシック Light"/>
              </a:rPr>
            </a:br>
            <a:endParaRPr kumimoji="1" lang="ja-JP" altLang="en-US" sz="2000" dirty="0">
              <a:ea typeface="游ゴシック Light"/>
            </a:endParaRPr>
          </a:p>
        </p:txBody>
      </p:sp>
      <p:pic>
        <p:nvPicPr>
          <p:cNvPr id="6" name="slide 201">
            <a:hlinkClick r:id="" action="ppaction://media"/>
            <a:extLst>
              <a:ext uri="{FF2B5EF4-FFF2-40B4-BE49-F238E27FC236}">
                <a16:creationId xmlns:a16="http://schemas.microsoft.com/office/drawing/2014/main" id="{8EB5FF3E-6A18-23DD-91C3-BFD06E3388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0488" y="1375458"/>
            <a:ext cx="8784083" cy="4940935"/>
          </a:xfrm>
        </p:spPr>
      </p:pic>
    </p:spTree>
    <p:extLst>
      <p:ext uri="{BB962C8B-B14F-4D97-AF65-F5344CB8AC3E}">
        <p14:creationId xmlns:p14="http://schemas.microsoft.com/office/powerpoint/2010/main" val="111626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3351</TotalTime>
  <Words>60</Words>
  <Application>Microsoft Macintosh PowerPoint</Application>
  <PresentationFormat>ワイド画面</PresentationFormat>
  <Paragraphs>3</Paragraphs>
  <Slides>3</Slides>
  <Notes>0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8" baseType="lpstr">
      <vt:lpstr>游ゴシック Light</vt:lpstr>
      <vt:lpstr>Arial</vt:lpstr>
      <vt:lpstr>Calibri</vt:lpstr>
      <vt:lpstr>Calibri Light</vt:lpstr>
      <vt:lpstr>Office テーマ</vt:lpstr>
      <vt:lpstr>身体接触プレイ </vt:lpstr>
      <vt:lpstr>・参考事例映像１５  　身体を使って相手プレイヤーを妨害する行為（PC＋個人的罰則による退場）   　</vt:lpstr>
      <vt:lpstr>・参考事例映像１６  　身体を使って相手プレイヤーを妨害する行為（個人的罰則による退場）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判定に関するケーススタディ</dc:title>
  <dc:creator>藤村 利道</dc:creator>
  <cp:lastModifiedBy>vxu</cp:lastModifiedBy>
  <cp:revision>124</cp:revision>
  <dcterms:created xsi:type="dcterms:W3CDTF">2021-01-16T00:56:26Z</dcterms:created>
  <dcterms:modified xsi:type="dcterms:W3CDTF">2025-02-28T03:43:02Z</dcterms:modified>
</cp:coreProperties>
</file>