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74" r:id="rId2"/>
    <p:sldId id="369" r:id="rId3"/>
    <p:sldId id="350" r:id="rId4"/>
    <p:sldId id="34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AC747-40AC-4CC0-A872-B6E142C19582}" v="8" dt="2025-02-08T06:40:35.7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795"/>
  </p:normalViewPr>
  <p:slideViewPr>
    <p:cSldViewPr snapToGrid="0" snapToObjects="1">
      <p:cViewPr varScale="1">
        <p:scale>
          <a:sx n="120" d="100"/>
          <a:sy n="120" d="100"/>
        </p:scale>
        <p:origin x="68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57274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2889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0884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83817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4066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5524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423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9743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6369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1592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2617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403DF-15C9-3745-8DAB-C803028EC7EB}" type="datetimeFigureOut">
              <a:rPr kumimoji="1" lang="ja-JP" altLang="en-US" smtClean="0"/>
              <a:t>2025/2/28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D574-C7E4-C441-A3CA-A1AA5ED6523A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042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8D0BD8-76FC-19BF-6C08-2EA11D9F1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C5B0096-AF2E-54BB-1805-FBD7FEA73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561" y="2999677"/>
            <a:ext cx="10515600" cy="1759647"/>
          </a:xfrm>
        </p:spPr>
        <p:txBody>
          <a:bodyPr>
            <a:normAutofit/>
          </a:bodyPr>
          <a:lstStyle/>
          <a:p>
            <a:pPr algn="ctr"/>
            <a:r>
              <a:rPr lang="ja-JP" altLang="en-US" sz="3600" dirty="0"/>
              <a:t>オブストラクション</a:t>
            </a:r>
            <a:br>
              <a:rPr lang="en-US" altLang="ja-JP" sz="3600" dirty="0"/>
            </a:br>
            <a:r>
              <a:rPr lang="ja-JP" altLang="en-US" sz="3600" dirty="0"/>
              <a:t>（足・スティック・第３者）</a:t>
            </a:r>
            <a:br>
              <a:rPr lang="en-US" altLang="ja-JP" sz="3600" dirty="0"/>
            </a:br>
            <a:endParaRPr kumimoji="1" lang="ja-JP" altLang="en-US" sz="3600" dirty="0"/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84F332D0-CDD4-AFDB-FAFC-DBA32A30E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3760" y="132142"/>
            <a:ext cx="1337033" cy="856207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AEFCACBE-DFE8-4F3D-6248-79AD3DFC5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302" y="128965"/>
            <a:ext cx="1337033" cy="901323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B9E70501-3A17-8599-886C-6A86C9FC87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17140" y="128966"/>
            <a:ext cx="1008254" cy="86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99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3E754-2C4E-7F5A-EC0F-D2AB3DB73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21EC26D-5F3E-F779-780E-B5B3E8090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885" y="1916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・参考事例映像１７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足によるオブストラクション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9" name="Slide 14">
            <a:hlinkClick r:id="" action="ppaction://media"/>
            <a:extLst>
              <a:ext uri="{FF2B5EF4-FFF2-40B4-BE49-F238E27FC236}">
                <a16:creationId xmlns:a16="http://schemas.microsoft.com/office/drawing/2014/main" id="{43DF5E7A-FBB7-6481-32B1-464957C9559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48973" y="1493106"/>
            <a:ext cx="9045526" cy="5087994"/>
          </a:xfrm>
        </p:spPr>
      </p:pic>
    </p:spTree>
    <p:extLst>
      <p:ext uri="{BB962C8B-B14F-4D97-AF65-F5344CB8AC3E}">
        <p14:creationId xmlns:p14="http://schemas.microsoft.com/office/powerpoint/2010/main" val="421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59583-089E-4615-7BB8-E76E51C51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3514165-B902-EF90-0239-AFEF7EDB5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2974" y="16754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・参考事例映像１８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スティックによるオブストラクション（シールディング）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5" name="Online Media 10">
            <a:hlinkClick r:id="" action="ppaction://media"/>
            <a:extLst>
              <a:ext uri="{FF2B5EF4-FFF2-40B4-BE49-F238E27FC236}">
                <a16:creationId xmlns:a16="http://schemas.microsoft.com/office/drawing/2014/main" id="{930D14F4-03BF-0AE0-DBFA-19C0804166B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3201" y="1361391"/>
            <a:ext cx="9139433" cy="5140815"/>
          </a:xfrm>
        </p:spPr>
      </p:pic>
    </p:spTree>
    <p:extLst>
      <p:ext uri="{BB962C8B-B14F-4D97-AF65-F5344CB8AC3E}">
        <p14:creationId xmlns:p14="http://schemas.microsoft.com/office/powerpoint/2010/main" val="127078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242B1-3AED-BA20-3869-0637D73F3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F507663-ACB7-868B-327C-6623318AD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954" y="124619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1" lang="ja-JP" altLang="en-US" sz="2400" dirty="0">
                <a:ea typeface="游ゴシック Light"/>
              </a:rPr>
              <a:t>・参考事例映像１９</a:t>
            </a:r>
            <a:br>
              <a:rPr lang="en-US" altLang="ja-JP" sz="2400" dirty="0">
                <a:ea typeface="游ゴシック Light"/>
              </a:rPr>
            </a:b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第３者によるオブストラクション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いずれの映像も守備側プレイヤーに対し、攻撃側のプレイヤー（第３者）が邪魔を</a:t>
            </a:r>
            <a:br>
              <a:rPr lang="en-US" altLang="ja-JP" sz="2000" dirty="0">
                <a:ea typeface="游ゴシック Light"/>
              </a:rPr>
            </a:br>
            <a:r>
              <a:rPr lang="ja-JP" altLang="en-US" sz="2000" dirty="0">
                <a:ea typeface="游ゴシック Light"/>
              </a:rPr>
              <a:t>　している。</a:t>
            </a:r>
            <a:endParaRPr kumimoji="1" lang="ja-JP" altLang="en-US" sz="2000" dirty="0">
              <a:ea typeface="游ゴシック Light"/>
            </a:endParaRPr>
          </a:p>
        </p:txBody>
      </p:sp>
      <p:pic>
        <p:nvPicPr>
          <p:cNvPr id="8" name="slide 10">
            <a:hlinkClick r:id="" action="ppaction://media"/>
            <a:extLst>
              <a:ext uri="{FF2B5EF4-FFF2-40B4-BE49-F238E27FC236}">
                <a16:creationId xmlns:a16="http://schemas.microsoft.com/office/drawing/2014/main" id="{F9DAB6A0-0008-DC31-0556-AC6748EA29C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9134" y="1456005"/>
            <a:ext cx="9181635" cy="5164552"/>
          </a:xfrm>
        </p:spPr>
      </p:pic>
    </p:spTree>
    <p:extLst>
      <p:ext uri="{BB962C8B-B14F-4D97-AF65-F5344CB8AC3E}">
        <p14:creationId xmlns:p14="http://schemas.microsoft.com/office/powerpoint/2010/main" val="113279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3351</TotalTime>
  <Words>77</Words>
  <Application>Microsoft Macintosh PowerPoint</Application>
  <PresentationFormat>ワイド画面</PresentationFormat>
  <Paragraphs>4</Paragraphs>
  <Slides>4</Slides>
  <Notes>0</Notes>
  <HiddenSlides>0</HiddenSlides>
  <MMClips>3</MMClips>
  <ScaleCrop>false</ScaleCrop>
  <HeadingPairs>
    <vt:vector size="6" baseType="variant">
      <vt:variant>
        <vt:lpstr>使用されているフォント</vt:lpstr>
      </vt:variant>
      <vt:variant>
        <vt:i4>4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4</vt:i4>
      </vt:variant>
    </vt:vector>
  </HeadingPairs>
  <TitlesOfParts>
    <vt:vector size="9" baseType="lpstr">
      <vt:lpstr>游ゴシック Light</vt:lpstr>
      <vt:lpstr>Arial</vt:lpstr>
      <vt:lpstr>Calibri</vt:lpstr>
      <vt:lpstr>Calibri Light</vt:lpstr>
      <vt:lpstr>Office テーマ</vt:lpstr>
      <vt:lpstr>オブストラクション （足・スティック・第３者） </vt:lpstr>
      <vt:lpstr>・参考事例映像１７  　足によるオブストラクション</vt:lpstr>
      <vt:lpstr>・参考事例映像１８  　スティックによるオブストラクション（シールディング）</vt:lpstr>
      <vt:lpstr>・参考事例映像１９  　第３者によるオブストラクション 　いずれの映像も守備側プレイヤーに対し、攻撃側のプレイヤー（第３者）が邪魔を 　している。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判定に関するケーススタディ</dc:title>
  <dc:creator>藤村 利道</dc:creator>
  <cp:lastModifiedBy>vxu</cp:lastModifiedBy>
  <cp:revision>124</cp:revision>
  <dcterms:created xsi:type="dcterms:W3CDTF">2021-01-16T00:56:26Z</dcterms:created>
  <dcterms:modified xsi:type="dcterms:W3CDTF">2025-02-28T03:43:50Z</dcterms:modified>
</cp:coreProperties>
</file>