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377" r:id="rId2"/>
    <p:sldId id="341" r:id="rId3"/>
    <p:sldId id="371" r:id="rId4"/>
    <p:sldId id="322" r:id="rId5"/>
    <p:sldId id="321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4AC747-40AC-4CC0-A872-B6E142C19582}" v="8" dt="2025-02-08T06:40:35.7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67"/>
    <p:restoredTop sz="94795"/>
  </p:normalViewPr>
  <p:slideViewPr>
    <p:cSldViewPr snapToGrid="0" snapToObjects="1">
      <p:cViewPr varScale="1">
        <p:scale>
          <a:sx n="120" d="100"/>
          <a:sy n="120" d="100"/>
        </p:scale>
        <p:origin x="68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403DF-15C9-3745-8DAB-C803028EC7EB}" type="datetimeFigureOut">
              <a:rPr kumimoji="1" lang="ja-JP" altLang="en-US" smtClean="0"/>
              <a:t>2025/2/28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1D574-C7E4-C441-A3CA-A1AA5ED652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57274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403DF-15C9-3745-8DAB-C803028EC7EB}" type="datetimeFigureOut">
              <a:rPr kumimoji="1" lang="ja-JP" altLang="en-US" smtClean="0"/>
              <a:t>2025/2/28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1D574-C7E4-C441-A3CA-A1AA5ED652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15922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403DF-15C9-3745-8DAB-C803028EC7EB}" type="datetimeFigureOut">
              <a:rPr kumimoji="1" lang="ja-JP" altLang="en-US" smtClean="0"/>
              <a:t>2025/2/28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1D574-C7E4-C441-A3CA-A1AA5ED652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26172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403DF-15C9-3745-8DAB-C803028EC7EB}" type="datetimeFigureOut">
              <a:rPr kumimoji="1" lang="ja-JP" altLang="en-US" smtClean="0"/>
              <a:t>2025/2/28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1D574-C7E4-C441-A3CA-A1AA5ED652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28897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403DF-15C9-3745-8DAB-C803028EC7EB}" type="datetimeFigureOut">
              <a:rPr kumimoji="1" lang="ja-JP" altLang="en-US" smtClean="0"/>
              <a:t>2025/2/28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1D574-C7E4-C441-A3CA-A1AA5ED652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088464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403DF-15C9-3745-8DAB-C803028EC7EB}" type="datetimeFigureOut">
              <a:rPr kumimoji="1" lang="ja-JP" altLang="en-US" smtClean="0"/>
              <a:t>2025/2/28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1D574-C7E4-C441-A3CA-A1AA5ED652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83817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403DF-15C9-3745-8DAB-C803028EC7EB}" type="datetimeFigureOut">
              <a:rPr kumimoji="1" lang="ja-JP" altLang="en-US" smtClean="0"/>
              <a:t>2025/2/28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1D574-C7E4-C441-A3CA-A1AA5ED652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40665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403DF-15C9-3745-8DAB-C803028EC7EB}" type="datetimeFigureOut">
              <a:rPr kumimoji="1" lang="ja-JP" altLang="en-US" smtClean="0"/>
              <a:t>2025/2/28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1D574-C7E4-C441-A3CA-A1AA5ED652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55249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403DF-15C9-3745-8DAB-C803028EC7EB}" type="datetimeFigureOut">
              <a:rPr kumimoji="1" lang="ja-JP" altLang="en-US" smtClean="0"/>
              <a:t>2025/2/28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1D574-C7E4-C441-A3CA-A1AA5ED652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42350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403DF-15C9-3745-8DAB-C803028EC7EB}" type="datetimeFigureOut">
              <a:rPr kumimoji="1" lang="ja-JP" altLang="en-US" smtClean="0"/>
              <a:t>2025/2/28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1D574-C7E4-C441-A3CA-A1AA5ED652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97439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403DF-15C9-3745-8DAB-C803028EC7EB}" type="datetimeFigureOut">
              <a:rPr kumimoji="1" lang="ja-JP" altLang="en-US" smtClean="0"/>
              <a:t>2025/2/28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1D574-C7E4-C441-A3CA-A1AA5ED652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63693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0403DF-15C9-3745-8DAB-C803028EC7EB}" type="datetimeFigureOut">
              <a:rPr kumimoji="1" lang="ja-JP" altLang="en-US" smtClean="0"/>
              <a:t>2025/2/28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81D574-C7E4-C441-A3CA-A1AA5ED652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0428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0B7D341-35BE-7CBC-5E24-1E8A47DB59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14441C5-3301-2AFA-3699-6232981F6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561" y="2999677"/>
            <a:ext cx="10515600" cy="1759647"/>
          </a:xfrm>
        </p:spPr>
        <p:txBody>
          <a:bodyPr>
            <a:normAutofit/>
          </a:bodyPr>
          <a:lstStyle/>
          <a:p>
            <a:pPr algn="ctr"/>
            <a:r>
              <a:rPr lang="ja-JP" altLang="en-US" sz="3600" dirty="0"/>
              <a:t>その他</a:t>
            </a:r>
            <a:br>
              <a:rPr lang="en-US" altLang="ja-JP" sz="3600" dirty="0"/>
            </a:br>
            <a:endParaRPr kumimoji="1" lang="ja-JP" altLang="en-US" sz="3600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59804AA-49DA-FA5C-18DE-A3B7E168AA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3760" y="132142"/>
            <a:ext cx="1337033" cy="856207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94384AB5-6598-E415-9F46-8E9C94B644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0302" y="128965"/>
            <a:ext cx="1337033" cy="901323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A6A49C44-67BC-31A6-F82A-A494940D1F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17140" y="128966"/>
            <a:ext cx="1008254" cy="866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7823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92C67A-FE86-A5ED-4B9B-4A741C14D3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82FF380-5E1B-F464-3AE4-3022C43E1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740" y="597576"/>
            <a:ext cx="10515600" cy="1325563"/>
          </a:xfrm>
        </p:spPr>
        <p:txBody>
          <a:bodyPr>
            <a:normAutofit fontScale="90000"/>
          </a:bodyPr>
          <a:lstStyle/>
          <a:p>
            <a:r>
              <a:rPr kumimoji="1" lang="ja-JP" altLang="en-US" sz="2200" dirty="0">
                <a:ea typeface="游ゴシック Light"/>
              </a:rPr>
              <a:t>・参考事例映像２７ </a:t>
            </a:r>
            <a:r>
              <a:rPr lang="ja-JP" altLang="en-US" sz="2200" dirty="0">
                <a:ea typeface="游ゴシック Light"/>
              </a:rPr>
              <a:t>（</a:t>
            </a:r>
            <a:r>
              <a:rPr lang="en-US" altLang="ja-JP" sz="2200" dirty="0">
                <a:ea typeface="游ゴシック Light"/>
              </a:rPr>
              <a:t>2024HJL</a:t>
            </a:r>
            <a:r>
              <a:rPr lang="ja-JP" altLang="en-US" sz="2200" dirty="0">
                <a:ea typeface="游ゴシック Light"/>
              </a:rPr>
              <a:t>ビデオレビューより）</a:t>
            </a:r>
            <a:br>
              <a:rPr lang="en-US" altLang="ja-JP" sz="2200" dirty="0">
                <a:ea typeface="游ゴシック Light"/>
              </a:rPr>
            </a:br>
            <a:br>
              <a:rPr lang="en-US" altLang="ja-JP" sz="2800" dirty="0">
                <a:ea typeface="游ゴシック Light"/>
              </a:rPr>
            </a:br>
            <a:r>
              <a:rPr lang="ja-JP" altLang="en-US" sz="2800" dirty="0">
                <a:ea typeface="游ゴシック Light"/>
              </a:rPr>
              <a:t>　</a:t>
            </a:r>
            <a:r>
              <a:rPr lang="en-US" altLang="ja-JP" sz="2000" dirty="0">
                <a:ea typeface="游ゴシック Light"/>
              </a:rPr>
              <a:t>PS</a:t>
            </a:r>
            <a:r>
              <a:rPr lang="ja-JP" altLang="en-US" sz="2000" dirty="0">
                <a:ea typeface="游ゴシック Light"/>
              </a:rPr>
              <a:t>のアドヴァンテージ後、結果的に攻撃側プレイヤーの（赤）反則となってしまった</a:t>
            </a:r>
            <a:br>
              <a:rPr lang="en-US" altLang="ja-JP" sz="2000" dirty="0">
                <a:ea typeface="游ゴシック Light"/>
              </a:rPr>
            </a:br>
            <a:r>
              <a:rPr lang="ja-JP" altLang="en-US" sz="2000" dirty="0">
                <a:ea typeface="游ゴシック Light"/>
              </a:rPr>
              <a:t>　が、その後、守備側チームからのフリーヒットで再開される際、守備側プレイヤー（青）</a:t>
            </a:r>
            <a:br>
              <a:rPr lang="en-US" altLang="ja-JP" sz="2000" dirty="0">
                <a:ea typeface="游ゴシック Light"/>
              </a:rPr>
            </a:br>
            <a:r>
              <a:rPr lang="ja-JP" altLang="en-US" sz="2000" dirty="0">
                <a:ea typeface="游ゴシック Light"/>
              </a:rPr>
              <a:t>　に個人的罰則を与え退場とする事象。</a:t>
            </a:r>
            <a:br>
              <a:rPr lang="en-US" altLang="ja-JP" sz="2000" dirty="0">
                <a:ea typeface="游ゴシック Light"/>
              </a:rPr>
            </a:br>
            <a:br>
              <a:rPr lang="en-US" altLang="ja-JP" sz="1800" dirty="0">
                <a:ea typeface="游ゴシック Light"/>
              </a:rPr>
            </a:br>
            <a:br>
              <a:rPr lang="en-US" altLang="ja-JP" sz="2000" dirty="0">
                <a:ea typeface="游ゴシック Light"/>
              </a:rPr>
            </a:br>
            <a:endParaRPr kumimoji="1" lang="ja-JP" altLang="en-US" sz="2000" dirty="0"/>
          </a:p>
        </p:txBody>
      </p:sp>
      <p:pic>
        <p:nvPicPr>
          <p:cNvPr id="6" name="アドバンテージ1">
            <a:hlinkClick r:id="" action="ppaction://media"/>
            <a:extLst>
              <a:ext uri="{FF2B5EF4-FFF2-40B4-BE49-F238E27FC236}">
                <a16:creationId xmlns:a16="http://schemas.microsoft.com/office/drawing/2014/main" id="{825CA3F5-A1A2-CEE8-79FB-1689B0CD3B1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76023" y="1644707"/>
            <a:ext cx="8839953" cy="4972361"/>
          </a:xfrm>
        </p:spPr>
      </p:pic>
    </p:spTree>
    <p:extLst>
      <p:ext uri="{BB962C8B-B14F-4D97-AF65-F5344CB8AC3E}">
        <p14:creationId xmlns:p14="http://schemas.microsoft.com/office/powerpoint/2010/main" val="810082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D92130-4415-FAAE-CFC4-D3AAFD944A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4B9BC8E-46F1-F4F3-6FE6-43D209C2F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1882" y="416030"/>
            <a:ext cx="10515600" cy="1325563"/>
          </a:xfrm>
        </p:spPr>
        <p:txBody>
          <a:bodyPr>
            <a:normAutofit/>
          </a:bodyPr>
          <a:lstStyle/>
          <a:p>
            <a:r>
              <a:rPr kumimoji="1" lang="ja-JP" altLang="en-US" sz="2400" dirty="0">
                <a:ea typeface="游ゴシック Light"/>
              </a:rPr>
              <a:t>・参考事例映像２８ </a:t>
            </a:r>
            <a:r>
              <a:rPr lang="ja-JP" altLang="en-US" sz="2400" dirty="0">
                <a:ea typeface="游ゴシック Light"/>
              </a:rPr>
              <a:t>（</a:t>
            </a:r>
            <a:r>
              <a:rPr lang="en-US" altLang="ja-JP" sz="2400" dirty="0">
                <a:ea typeface="游ゴシック Light"/>
              </a:rPr>
              <a:t>2024HJL</a:t>
            </a:r>
            <a:r>
              <a:rPr lang="ja-JP" altLang="en-US" sz="2400" dirty="0">
                <a:ea typeface="游ゴシック Light"/>
              </a:rPr>
              <a:t>ビデオレビューより）</a:t>
            </a:r>
            <a:br>
              <a:rPr lang="en-US" altLang="ja-JP" sz="2800" dirty="0">
                <a:ea typeface="游ゴシック Light"/>
              </a:rPr>
            </a:br>
            <a:br>
              <a:rPr lang="en-US" altLang="ja-JP" sz="2800" dirty="0">
                <a:ea typeface="游ゴシック Light"/>
              </a:rPr>
            </a:br>
            <a:r>
              <a:rPr lang="ja-JP" altLang="en-US" sz="2800" dirty="0">
                <a:ea typeface="游ゴシック Light"/>
              </a:rPr>
              <a:t>　</a:t>
            </a:r>
            <a:r>
              <a:rPr lang="ja-JP" altLang="en-US" sz="1800" dirty="0"/>
              <a:t>守備側プレイヤー（水色）の危険行為によって、</a:t>
            </a:r>
            <a:r>
              <a:rPr lang="en-US" altLang="ja-JP" sz="1800" dirty="0"/>
              <a:t>PS</a:t>
            </a:r>
            <a:r>
              <a:rPr lang="ja-JP" altLang="en-US" sz="1800" dirty="0"/>
              <a:t>＋カードとなる事象。</a:t>
            </a:r>
            <a:endParaRPr kumimoji="1" lang="ja-JP" altLang="en-US" sz="1800" dirty="0"/>
          </a:p>
        </p:txBody>
      </p:sp>
      <p:pic>
        <p:nvPicPr>
          <p:cNvPr id="5" name="依頼17南都vs駿河台 頭へのStick">
            <a:hlinkClick r:id="" action="ppaction://media"/>
            <a:extLst>
              <a:ext uri="{FF2B5EF4-FFF2-40B4-BE49-F238E27FC236}">
                <a16:creationId xmlns:a16="http://schemas.microsoft.com/office/drawing/2014/main" id="{9CE55027-B5F3-AF23-5BF4-46579C55830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91764" y="1661918"/>
            <a:ext cx="8808471" cy="4954653"/>
          </a:xfrm>
        </p:spPr>
      </p:pic>
    </p:spTree>
    <p:extLst>
      <p:ext uri="{BB962C8B-B14F-4D97-AF65-F5344CB8AC3E}">
        <p14:creationId xmlns:p14="http://schemas.microsoft.com/office/powerpoint/2010/main" val="1834810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23508CC-FFCA-E548-8764-61F7460ADC0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/>
              <a:t>フェアプレイ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9D972A48-B96C-B346-BE7B-550CFACB54E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" altLang="ja-JP" dirty="0"/>
              <a:t>https://</a:t>
            </a:r>
            <a:r>
              <a:rPr lang="en" altLang="ja-JP" dirty="0" err="1"/>
              <a:t>www.japan-sports.or.jp</a:t>
            </a:r>
            <a:r>
              <a:rPr lang="en" altLang="ja-JP" dirty="0"/>
              <a:t>/portals/0/data0/fair/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074505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5611388-9EAB-D448-B841-92B27FA31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44450"/>
            <a:ext cx="10160000" cy="676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54303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3351</TotalTime>
  <Words>117</Words>
  <Application>Microsoft Macintosh PowerPoint</Application>
  <PresentationFormat>ワイド画面</PresentationFormat>
  <Paragraphs>5</Paragraphs>
  <Slides>5</Slides>
  <Notes>0</Notes>
  <HiddenSlides>0</HiddenSlides>
  <MMClips>2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5</vt:i4>
      </vt:variant>
    </vt:vector>
  </HeadingPairs>
  <TitlesOfParts>
    <vt:vector size="10" baseType="lpstr">
      <vt:lpstr>游ゴシック Light</vt:lpstr>
      <vt:lpstr>Arial</vt:lpstr>
      <vt:lpstr>Calibri</vt:lpstr>
      <vt:lpstr>Calibri Light</vt:lpstr>
      <vt:lpstr>Office テーマ</vt:lpstr>
      <vt:lpstr>その他 </vt:lpstr>
      <vt:lpstr>・参考事例映像２７ （2024HJLビデオレビューより）  　PSのアドヴァンテージ後、結果的に攻撃側プレイヤーの（赤）反則となってしまった 　が、その後、守備側チームからのフリーヒットで再開される際、守備側プレイヤー（青） 　に個人的罰則を与え退場とする事象。   </vt:lpstr>
      <vt:lpstr>・参考事例映像２８ （2024HJLビデオレビューより）  　守備側プレイヤー（水色）の危険行為によって、PS＋カードとなる事象。</vt:lpstr>
      <vt:lpstr>フェアプレイ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判定に関するケーススタディ</dc:title>
  <dc:creator>藤村 利道</dc:creator>
  <cp:lastModifiedBy>vxu</cp:lastModifiedBy>
  <cp:revision>124</cp:revision>
  <dcterms:created xsi:type="dcterms:W3CDTF">2021-01-16T00:56:26Z</dcterms:created>
  <dcterms:modified xsi:type="dcterms:W3CDTF">2025-02-28T03:46:47Z</dcterms:modified>
</cp:coreProperties>
</file>